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48"/>
    <p:restoredTop sz="95768"/>
  </p:normalViewPr>
  <p:slideViewPr>
    <p:cSldViewPr snapToGrid="0" snapToObjects="1">
      <p:cViewPr>
        <p:scale>
          <a:sx n="90" d="100"/>
          <a:sy n="90" d="100"/>
        </p:scale>
        <p:origin x="-33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C7A0-780F-704C-903D-8D29A3DDB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8B80D-5DB6-ED4E-9369-9BBFA8FEB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</a:t>
            </a:r>
            <a:r>
              <a:rPr lang="en-US" dirty="0" err="1"/>
              <a:t>goodridge</a:t>
            </a:r>
            <a:r>
              <a:rPr lang="en-US" dirty="0"/>
              <a:t>, Will </a:t>
            </a:r>
            <a:r>
              <a:rPr lang="en-US" dirty="0" err="1"/>
              <a:t>schottler</a:t>
            </a:r>
            <a:r>
              <a:rPr lang="en-US" dirty="0"/>
              <a:t>, </a:t>
            </a:r>
            <a:r>
              <a:rPr lang="en-US" dirty="0" err="1"/>
              <a:t>brandon</a:t>
            </a:r>
            <a:r>
              <a:rPr lang="en-US" dirty="0"/>
              <a:t> </a:t>
            </a:r>
            <a:r>
              <a:rPr lang="en-US" dirty="0" err="1"/>
              <a:t>baugh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4A8A-4C8B-384F-AFC3-94B40DDE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827F-DB91-0543-902F-05DA472B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researching potential displays</a:t>
            </a:r>
          </a:p>
          <a:p>
            <a:r>
              <a:rPr lang="en-US" dirty="0"/>
              <a:t>Working on creating a budget</a:t>
            </a:r>
          </a:p>
          <a:p>
            <a:r>
              <a:rPr lang="en-US" dirty="0"/>
              <a:t>Working on creating a timeline for setting everything up</a:t>
            </a:r>
          </a:p>
        </p:txBody>
      </p:sp>
    </p:spTree>
    <p:extLst>
      <p:ext uri="{BB962C8B-B14F-4D97-AF65-F5344CB8AC3E}">
        <p14:creationId xmlns:p14="http://schemas.microsoft.com/office/powerpoint/2010/main" val="214455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42DD-FECF-A24D-8F52-9AA0F415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CDDE-ACE7-A44F-8199-402CA66F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Modernize NATS halls</a:t>
            </a:r>
          </a:p>
          <a:p>
            <a:r>
              <a:rPr lang="en-US" dirty="0"/>
              <a:t>Replace old 70s looking displays in LF and PS buildings with large touch screen display(s)</a:t>
            </a:r>
          </a:p>
          <a:p>
            <a:r>
              <a:rPr lang="en-US" dirty="0"/>
              <a:t>Will show info on faculty, programs,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1BC6-2AC6-F943-86F0-FFF63CCF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4ADB-3DEC-0848-9EA2-82F55DC5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 will be made up of either one large display or multiple displays combined as one (similar to large video wall in library)</a:t>
            </a:r>
          </a:p>
          <a:p>
            <a:r>
              <a:rPr lang="en-US" dirty="0"/>
              <a:t>Need to purchase hardware, software for displays.</a:t>
            </a:r>
          </a:p>
        </p:txBody>
      </p:sp>
    </p:spTree>
    <p:extLst>
      <p:ext uri="{BB962C8B-B14F-4D97-AF65-F5344CB8AC3E}">
        <p14:creationId xmlns:p14="http://schemas.microsoft.com/office/powerpoint/2010/main" val="78733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CC92-B57E-B641-9A0D-3062148F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mapping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E7278-3013-644D-96E3-552D13EBBB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3"/>
            <a:ext cx="9603275" cy="37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2E05-86BA-B345-8B0E-8FE01066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and security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10FC-1C3E-734B-AC44-840E6B1E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will be able to access system physically, on campus</a:t>
            </a:r>
          </a:p>
          <a:p>
            <a:r>
              <a:rPr lang="en-US" dirty="0"/>
              <a:t>Network will be secured, data will be stored on server elsewhere </a:t>
            </a:r>
          </a:p>
          <a:p>
            <a:r>
              <a:rPr lang="en-US" dirty="0"/>
              <a:t>Files will be password protected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380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134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RF-3</vt:lpstr>
      <vt:lpstr>Updates</vt:lpstr>
      <vt:lpstr>Overview of project</vt:lpstr>
      <vt:lpstr>Subsystem decomposition</vt:lpstr>
      <vt:lpstr>Hardware/software mapping</vt:lpstr>
      <vt:lpstr>Access control and security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RF-3</dc:title>
  <dc:creator>Baugh, Brandon Michael</dc:creator>
  <cp:lastModifiedBy>Baugh, Brandon Michael</cp:lastModifiedBy>
  <cp:revision>2</cp:revision>
  <dcterms:created xsi:type="dcterms:W3CDTF">2019-10-14T23:25:24Z</dcterms:created>
  <dcterms:modified xsi:type="dcterms:W3CDTF">2019-10-14T23:41:11Z</dcterms:modified>
</cp:coreProperties>
</file>