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>
      <p:cViewPr varScale="1">
        <p:scale>
          <a:sx n="87" d="100"/>
          <a:sy n="87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e schottler" userId="474cf4eb21bcde59" providerId="LiveId" clId="{59038849-066D-49EB-9C5E-12339B6ABAD8}"/>
    <pc:docChg chg="modSld">
      <pc:chgData name="willie schottler" userId="474cf4eb21bcde59" providerId="LiveId" clId="{59038849-066D-49EB-9C5E-12339B6ABAD8}" dt="2019-10-29T22:01:10.725" v="16" actId="20577"/>
      <pc:docMkLst>
        <pc:docMk/>
      </pc:docMkLst>
      <pc:sldChg chg="modSp">
        <pc:chgData name="willie schottler" userId="474cf4eb21bcde59" providerId="LiveId" clId="{59038849-066D-49EB-9C5E-12339B6ABAD8}" dt="2019-10-29T22:01:10.725" v="16" actId="20577"/>
        <pc:sldMkLst>
          <pc:docMk/>
          <pc:sldMk cId="3495786447" sldId="257"/>
        </pc:sldMkLst>
        <pc:spChg chg="mod">
          <ac:chgData name="willie schottler" userId="474cf4eb21bcde59" providerId="LiveId" clId="{59038849-066D-49EB-9C5E-12339B6ABAD8}" dt="2019-10-29T22:01:10.725" v="16" actId="20577"/>
          <ac:spMkLst>
            <pc:docMk/>
            <pc:sldMk cId="3495786447" sldId="257"/>
            <ac:spMk id="3" creationId="{AE2BBEBF-B521-474E-8747-32F110E7C7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4B3C-8C8A-DC46-A2B4-C1BB70D8A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5544E-510F-3549-8CFA-0D24FB753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Baugh, Amanda Goodridge, Will </a:t>
            </a:r>
            <a:r>
              <a:rPr lang="en-US" dirty="0" err="1"/>
              <a:t>Schottler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4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D6A5-86BA-C24F-A6E8-AB1924F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BEBF-B521-474E-8747-32F110E7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getting in contact information with IU networking specialist</a:t>
            </a:r>
          </a:p>
          <a:p>
            <a:endParaRPr lang="en-US" dirty="0"/>
          </a:p>
          <a:p>
            <a:r>
              <a:rPr lang="en-US" dirty="0"/>
              <a:t>Waiting on responses </a:t>
            </a:r>
            <a:r>
              <a:rPr lang="en-US"/>
              <a:t>from multiple companies </a:t>
            </a:r>
            <a:r>
              <a:rPr lang="en-US" dirty="0"/>
              <a:t>for displays </a:t>
            </a:r>
            <a:r>
              <a:rPr lang="en-US"/>
              <a:t>and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864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</TotalTime>
  <Words>31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Team 17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17</dc:title>
  <dc:creator>Baugh, Brandon Michael</dc:creator>
  <cp:lastModifiedBy>willie schottler</cp:lastModifiedBy>
  <cp:revision>2</cp:revision>
  <dcterms:created xsi:type="dcterms:W3CDTF">2019-10-29T21:01:07Z</dcterms:created>
  <dcterms:modified xsi:type="dcterms:W3CDTF">2019-10-29T22:01:14Z</dcterms:modified>
</cp:coreProperties>
</file>