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1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4B3C-8C8A-DC46-A2B4-C1BB70D8A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5544E-510F-3549-8CFA-0D24FB753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Baugh, Amanda Goodridge, Will </a:t>
            </a:r>
            <a:r>
              <a:rPr lang="en-US" dirty="0" err="1"/>
              <a:t>Schottler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4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D6A5-86BA-C24F-A6E8-AB1924FB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BEBF-B521-474E-8747-32F110E7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getting in contact information with IU networking specialist</a:t>
            </a:r>
          </a:p>
          <a:p>
            <a:endParaRPr lang="en-US" dirty="0"/>
          </a:p>
          <a:p>
            <a:r>
              <a:rPr lang="en-US"/>
              <a:t>Waiting </a:t>
            </a:r>
            <a:r>
              <a:rPr lang="en-US" dirty="0"/>
              <a:t>on responses from companies for displays and software</a:t>
            </a:r>
          </a:p>
        </p:txBody>
      </p:sp>
    </p:spTree>
    <p:extLst>
      <p:ext uri="{BB962C8B-B14F-4D97-AF65-F5344CB8AC3E}">
        <p14:creationId xmlns:p14="http://schemas.microsoft.com/office/powerpoint/2010/main" val="34957864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</TotalTime>
  <Words>30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Team 17</vt:lpstr>
      <vt:lpstr>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17</dc:title>
  <dc:creator>Baugh, Brandon Michael</dc:creator>
  <cp:lastModifiedBy>Baugh, Brandon Michael</cp:lastModifiedBy>
  <cp:revision>2</cp:revision>
  <dcterms:created xsi:type="dcterms:W3CDTF">2019-10-29T21:01:07Z</dcterms:created>
  <dcterms:modified xsi:type="dcterms:W3CDTF">2019-10-29T21:29:08Z</dcterms:modified>
</cp:coreProperties>
</file>