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68"/>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11/12/19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11/12/19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6DDB-9A33-CC48-9FBD-87A851FD2CBA}"/>
              </a:ext>
            </a:extLst>
          </p:cNvPr>
          <p:cNvSpPr>
            <a:spLocks noGrp="1"/>
          </p:cNvSpPr>
          <p:nvPr>
            <p:ph type="ctrTitle"/>
          </p:nvPr>
        </p:nvSpPr>
        <p:spPr/>
        <p:txBody>
          <a:bodyPr/>
          <a:lstStyle/>
          <a:p>
            <a:r>
              <a:rPr lang="en-US" dirty="0"/>
              <a:t>Team 17	</a:t>
            </a:r>
          </a:p>
        </p:txBody>
      </p:sp>
      <p:sp>
        <p:nvSpPr>
          <p:cNvPr id="3" name="Subtitle 2">
            <a:extLst>
              <a:ext uri="{FF2B5EF4-FFF2-40B4-BE49-F238E27FC236}">
                <a16:creationId xmlns:a16="http://schemas.microsoft.com/office/drawing/2014/main" id="{2D386E63-FBE6-9845-B710-5036CD882E8D}"/>
              </a:ext>
            </a:extLst>
          </p:cNvPr>
          <p:cNvSpPr>
            <a:spLocks noGrp="1"/>
          </p:cNvSpPr>
          <p:nvPr>
            <p:ph type="subTitle" idx="1"/>
          </p:nvPr>
        </p:nvSpPr>
        <p:spPr/>
        <p:txBody>
          <a:bodyPr/>
          <a:lstStyle/>
          <a:p>
            <a:r>
              <a:rPr lang="en-US" dirty="0"/>
              <a:t>Brandon Baugh, Will </a:t>
            </a:r>
            <a:r>
              <a:rPr lang="en-US" dirty="0" err="1"/>
              <a:t>Schottler</a:t>
            </a:r>
            <a:r>
              <a:rPr lang="en-US" dirty="0"/>
              <a:t>, Amanda Goodridge</a:t>
            </a:r>
          </a:p>
        </p:txBody>
      </p:sp>
    </p:spTree>
    <p:extLst>
      <p:ext uri="{BB962C8B-B14F-4D97-AF65-F5344CB8AC3E}">
        <p14:creationId xmlns:p14="http://schemas.microsoft.com/office/powerpoint/2010/main" val="198668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ADCE-C090-DD43-8D8C-945F17B20B3D}"/>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11FF7276-AD43-1044-8F15-3902F1D79B29}"/>
              </a:ext>
            </a:extLst>
          </p:cNvPr>
          <p:cNvSpPr>
            <a:spLocks noGrp="1"/>
          </p:cNvSpPr>
          <p:nvPr>
            <p:ph idx="1"/>
          </p:nvPr>
        </p:nvSpPr>
        <p:spPr/>
        <p:txBody>
          <a:bodyPr/>
          <a:lstStyle/>
          <a:p>
            <a:r>
              <a:rPr lang="en-US" dirty="0"/>
              <a:t>Presented budget to Dana (caused minor setback due to budget issues)</a:t>
            </a:r>
          </a:p>
          <a:p>
            <a:r>
              <a:rPr lang="en-US" dirty="0"/>
              <a:t>Working on different ideas (Using a touch sensitive projector, non touch screen displays)</a:t>
            </a:r>
          </a:p>
          <a:p>
            <a:r>
              <a:rPr lang="en-US" dirty="0"/>
              <a:t>Goal is to have idea, items, and budget approved by Dana and the Dean by the end of this month, and then have everything on order by the end of the semester so it will arrive for the start of </a:t>
            </a:r>
            <a:r>
              <a:rPr lang="en-US"/>
              <a:t>spring semester</a:t>
            </a:r>
            <a:endParaRPr lang="en-US" dirty="0"/>
          </a:p>
        </p:txBody>
      </p:sp>
    </p:spTree>
    <p:extLst>
      <p:ext uri="{BB962C8B-B14F-4D97-AF65-F5344CB8AC3E}">
        <p14:creationId xmlns:p14="http://schemas.microsoft.com/office/powerpoint/2010/main" val="13950437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TotalTime>
  <Words>86</Words>
  <Application>Microsoft Macintosh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Trebuchet MS</vt:lpstr>
      <vt:lpstr>Berlin</vt:lpstr>
      <vt:lpstr>Team 17 </vt:lpstr>
      <vt:lpstr>Updates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17 </dc:title>
  <dc:creator>Baugh, Brandon Michael</dc:creator>
  <cp:lastModifiedBy>Baugh, Brandon Michael</cp:lastModifiedBy>
  <cp:revision>1</cp:revision>
  <dcterms:created xsi:type="dcterms:W3CDTF">2019-11-12T21:18:40Z</dcterms:created>
  <dcterms:modified xsi:type="dcterms:W3CDTF">2019-11-12T21:24:34Z</dcterms:modified>
</cp:coreProperties>
</file>