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2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 dirty="0">
                <a:solidFill>
                  <a:srgbClr val="FFFFFF"/>
                </a:solidFill>
              </a:rPr>
              <a:t>Les données des entreprises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Une mine d’or insoupçonnée ?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5000" dirty="0">
                <a:solidFill>
                  <a:srgbClr val="FFFFFF"/>
                </a:solidFill>
              </a:rPr>
              <a:t>I/ Economie numérique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II/Création de la valeur ajoutée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III/ Les dérives de la collecte de données</a:t>
            </a:r>
            <a:br>
              <a:rPr lang="fr-FR" sz="5000" dirty="0">
                <a:solidFill>
                  <a:srgbClr val="FFFFFF"/>
                </a:solidFill>
              </a:rPr>
            </a:br>
            <a:r>
              <a:rPr lang="fr-FR" sz="5000" dirty="0">
                <a:solidFill>
                  <a:srgbClr val="FFFFFF"/>
                </a:solidFill>
              </a:rPr>
              <a:t>IV/ La RGPD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gmentez vos revenus en conduisant ou trouvez une course dès maintenant |  Uber France">
            <a:extLst>
              <a:ext uri="{FF2B5EF4-FFF2-40B4-BE49-F238E27FC236}">
                <a16:creationId xmlns:a16="http://schemas.microsoft.com/office/drawing/2014/main" id="{243BB661-F4CA-50B0-5A37-6155AD4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76609">
            <a:off x="721645" y="1434471"/>
            <a:ext cx="210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tte Childwood Evolu 2 Blanc | Achetez sur eBay">
            <a:extLst>
              <a:ext uri="{FF2B5EF4-FFF2-40B4-BE49-F238E27FC236}">
                <a16:creationId xmlns:a16="http://schemas.microsoft.com/office/drawing/2014/main" id="{BDE6CDA6-F240-5FF2-3CC0-44222B3B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82" y="978092"/>
            <a:ext cx="3390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scafé organise une pause-café géante sur Snapchat Map - Influenth">
            <a:extLst>
              <a:ext uri="{FF2B5EF4-FFF2-40B4-BE49-F238E27FC236}">
                <a16:creationId xmlns:a16="http://schemas.microsoft.com/office/drawing/2014/main" id="{76179CEB-BC80-57F8-42F3-782D08DD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731">
            <a:off x="7566048" y="3832876"/>
            <a:ext cx="1573428" cy="28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09952D-1110-772E-291D-6FBC33147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321" y="3644458"/>
            <a:ext cx="3513902" cy="30201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60CFEC-0A4E-48C8-0D0B-5BB236E0D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433">
            <a:off x="9044765" y="374344"/>
            <a:ext cx="2512281" cy="3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ta-brokers et marché de la vente de données | Chaire Valeurs et  Politiques des Informations Personnelles">
            <a:extLst>
              <a:ext uri="{FF2B5EF4-FFF2-40B4-BE49-F238E27FC236}">
                <a16:creationId xmlns:a16="http://schemas.microsoft.com/office/drawing/2014/main" id="{5F31F12B-A8E4-25F2-0F69-EBEAD2FB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107">
            <a:off x="1042749" y="60880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30 des outils Big Data pour l'analyse des données - ARC Optimizer">
            <a:extLst>
              <a:ext uri="{FF2B5EF4-FFF2-40B4-BE49-F238E27FC236}">
                <a16:creationId xmlns:a16="http://schemas.microsoft.com/office/drawing/2014/main" id="{511DCF9E-182D-4783-47DA-958C9F57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8843">
            <a:off x="6873596" y="721279"/>
            <a:ext cx="4678157" cy="26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DI : Echange de Données Informatisé | Entreprise sans fautes">
            <a:extLst>
              <a:ext uri="{FF2B5EF4-FFF2-40B4-BE49-F238E27FC236}">
                <a16:creationId xmlns:a16="http://schemas.microsoft.com/office/drawing/2014/main" id="{BCEB9047-2284-FBDA-D82C-4FB83046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36" y="3620488"/>
            <a:ext cx="5528823" cy="30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HS England - Wikipedia">
            <a:extLst>
              <a:ext uri="{FF2B5EF4-FFF2-40B4-BE49-F238E27FC236}">
                <a16:creationId xmlns:a16="http://schemas.microsoft.com/office/drawing/2014/main" id="{334D862A-A773-3C7F-F371-D183C248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7067">
            <a:off x="8076822" y="3940772"/>
            <a:ext cx="3445887" cy="26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uite de données Facebook : comment protéger vos données ? | CNIL">
            <a:extLst>
              <a:ext uri="{FF2B5EF4-FFF2-40B4-BE49-F238E27FC236}">
                <a16:creationId xmlns:a16="http://schemas.microsoft.com/office/drawing/2014/main" id="{00A1D085-E943-EC28-A487-FE5619F8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3133">
            <a:off x="1112537" y="861139"/>
            <a:ext cx="6005284" cy="30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1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7" name="Picture 3">
            <a:extLst>
              <a:ext uri="{FF2B5EF4-FFF2-40B4-BE49-F238E27FC236}">
                <a16:creationId xmlns:a16="http://schemas.microsoft.com/office/drawing/2014/main" id="{8BB61531-DE76-CB29-E269-1F7DFBFF9E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050" b="1589"/>
          <a:stretch/>
        </p:blipFill>
        <p:spPr>
          <a:xfrm>
            <a:off x="-3049" y="-6"/>
            <a:ext cx="12192001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C88DF3-63A5-3B43-8616-129FCB7B4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081" y="1971185"/>
            <a:ext cx="11421581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50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7D3AB-199F-7C8C-F164-BEC85B6C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93" y="5017577"/>
            <a:ext cx="5040785" cy="1724029"/>
          </a:xfrm>
        </p:spPr>
        <p:txBody>
          <a:bodyPr anchor="t">
            <a:normAutofit/>
          </a:bodyPr>
          <a:lstStyle/>
          <a:p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GPD : 5 points clés pour réussir sa mise en conformité - Petrel et Associés">
            <a:extLst>
              <a:ext uri="{FF2B5EF4-FFF2-40B4-BE49-F238E27FC236}">
                <a16:creationId xmlns:a16="http://schemas.microsoft.com/office/drawing/2014/main" id="{EB6EB654-FA4D-3001-4130-5BADDF76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711">
            <a:off x="1413020" y="9951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6FB3B37-7C78-135E-D493-07F59DC3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1092">
            <a:off x="3775292" y="3749585"/>
            <a:ext cx="74580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47AEB4"/>
      </a:accent1>
      <a:accent2>
        <a:srgbClr val="3B7AB1"/>
      </a:accent2>
      <a:accent3>
        <a:srgbClr val="4D5AC3"/>
      </a:accent3>
      <a:accent4>
        <a:srgbClr val="6744B5"/>
      </a:accent4>
      <a:accent5>
        <a:srgbClr val="A24DC3"/>
      </a:accent5>
      <a:accent6>
        <a:srgbClr val="B13BA1"/>
      </a:accent6>
      <a:hlink>
        <a:srgbClr val="5F9732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</Words>
  <Application>Microsoft Office PowerPoint</Application>
  <PresentationFormat>Grand écran</PresentationFormat>
  <Paragraphs>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Les données des entreprises</vt:lpstr>
      <vt:lpstr>I/ Economie numérique II/Création de la valeur ajoutée III/ Les dérives de la collecte de données IV/ La RGPD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données des entreprises</dc:title>
  <dc:creator>Antoine Buirey</dc:creator>
  <cp:lastModifiedBy>aymeric beck</cp:lastModifiedBy>
  <cp:revision>4</cp:revision>
  <dcterms:created xsi:type="dcterms:W3CDTF">2022-11-28T16:56:51Z</dcterms:created>
  <dcterms:modified xsi:type="dcterms:W3CDTF">2022-12-02T11:14:18Z</dcterms:modified>
</cp:coreProperties>
</file>