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3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8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6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8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4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6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7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8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42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221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7" name="Picture 3">
            <a:extLst>
              <a:ext uri="{FF2B5EF4-FFF2-40B4-BE49-F238E27FC236}">
                <a16:creationId xmlns:a16="http://schemas.microsoft.com/office/drawing/2014/main" id="{8BB61531-DE76-CB29-E269-1F7DFBFF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050" b="1589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C88DF3-63A5-3B43-8616-129FCB7B4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5000" dirty="0">
                <a:solidFill>
                  <a:srgbClr val="FFFFFF"/>
                </a:solidFill>
              </a:rPr>
              <a:t>Les données des entreprises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7D3AB-199F-7C8C-F164-BEC85B6C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Une mine d’or insoupçonnée ?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14D9D-DF33-44A2-91F9-ADCF2F7A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5F83F3-1384-A1F7-69A3-BF14B4B7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17822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RightStep">
      <a:dk1>
        <a:srgbClr val="000000"/>
      </a:dk1>
      <a:lt1>
        <a:srgbClr val="FFFFFF"/>
      </a:lt1>
      <a:dk2>
        <a:srgbClr val="1B2F30"/>
      </a:dk2>
      <a:lt2>
        <a:srgbClr val="F3F0F0"/>
      </a:lt2>
      <a:accent1>
        <a:srgbClr val="47AEB4"/>
      </a:accent1>
      <a:accent2>
        <a:srgbClr val="3B7AB1"/>
      </a:accent2>
      <a:accent3>
        <a:srgbClr val="4D5AC3"/>
      </a:accent3>
      <a:accent4>
        <a:srgbClr val="6744B5"/>
      </a:accent4>
      <a:accent5>
        <a:srgbClr val="A24DC3"/>
      </a:accent5>
      <a:accent6>
        <a:srgbClr val="B13BA1"/>
      </a:accent6>
      <a:hlink>
        <a:srgbClr val="5F9732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Bierstadt</vt:lpstr>
      <vt:lpstr>GestaltVTI</vt:lpstr>
      <vt:lpstr>Les données des entreprises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données des entreprises</dc:title>
  <dc:creator>Antoine Buirey</dc:creator>
  <cp:lastModifiedBy>Antoine Buirey</cp:lastModifiedBy>
  <cp:revision>1</cp:revision>
  <dcterms:created xsi:type="dcterms:W3CDTF">2022-11-28T16:56:51Z</dcterms:created>
  <dcterms:modified xsi:type="dcterms:W3CDTF">2022-11-28T17:04:23Z</dcterms:modified>
</cp:coreProperties>
</file>