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C5AAB1-E131-471A-A69F-0CC71A62F42E}" v="4" dt="2023-01-01T13:42:30.8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ine Buirey" userId="fedb1560b1ad921b" providerId="LiveId" clId="{1EC5AAB1-E131-471A-A69F-0CC71A62F42E}"/>
    <pc:docChg chg="undo custSel addSld modSld">
      <pc:chgData name="Antoine Buirey" userId="fedb1560b1ad921b" providerId="LiveId" clId="{1EC5AAB1-E131-471A-A69F-0CC71A62F42E}" dt="2023-01-01T13:44:21.123" v="588" actId="20577"/>
      <pc:docMkLst>
        <pc:docMk/>
      </pc:docMkLst>
      <pc:sldChg chg="addSp delSp modSp mod setBg">
        <pc:chgData name="Antoine Buirey" userId="fedb1560b1ad921b" providerId="LiveId" clId="{1EC5AAB1-E131-471A-A69F-0CC71A62F42E}" dt="2023-01-01T13:37:37.046" v="258" actId="26606"/>
        <pc:sldMkLst>
          <pc:docMk/>
          <pc:sldMk cId="2941728135" sldId="256"/>
        </pc:sldMkLst>
        <pc:spChg chg="mod">
          <ac:chgData name="Antoine Buirey" userId="fedb1560b1ad921b" providerId="LiveId" clId="{1EC5AAB1-E131-471A-A69F-0CC71A62F42E}" dt="2023-01-01T13:37:37.046" v="258" actId="26606"/>
          <ac:spMkLst>
            <pc:docMk/>
            <pc:sldMk cId="2941728135" sldId="256"/>
            <ac:spMk id="2" creationId="{D38C375B-217E-755A-D9B0-F3B05D9048FA}"/>
          </ac:spMkLst>
        </pc:spChg>
        <pc:spChg chg="mod">
          <ac:chgData name="Antoine Buirey" userId="fedb1560b1ad921b" providerId="LiveId" clId="{1EC5AAB1-E131-471A-A69F-0CC71A62F42E}" dt="2023-01-01T13:37:37.046" v="258" actId="26606"/>
          <ac:spMkLst>
            <pc:docMk/>
            <pc:sldMk cId="2941728135" sldId="256"/>
            <ac:spMk id="3" creationId="{8849B9C5-188D-CCC7-4A52-93068DAB162A}"/>
          </ac:spMkLst>
        </pc:spChg>
        <pc:spChg chg="mod">
          <ac:chgData name="Antoine Buirey" userId="fedb1560b1ad921b" providerId="LiveId" clId="{1EC5AAB1-E131-471A-A69F-0CC71A62F42E}" dt="2023-01-01T13:37:37.046" v="258" actId="26606"/>
          <ac:spMkLst>
            <pc:docMk/>
            <pc:sldMk cId="2941728135" sldId="256"/>
            <ac:spMk id="4" creationId="{198B8CA5-6589-D328-E01F-BE5E88520336}"/>
          </ac:spMkLst>
        </pc:spChg>
        <pc:spChg chg="mod">
          <ac:chgData name="Antoine Buirey" userId="fedb1560b1ad921b" providerId="LiveId" clId="{1EC5AAB1-E131-471A-A69F-0CC71A62F42E}" dt="2023-01-01T13:37:37.046" v="258" actId="26606"/>
          <ac:spMkLst>
            <pc:docMk/>
            <pc:sldMk cId="2941728135" sldId="256"/>
            <ac:spMk id="5" creationId="{65B4E3E9-62BA-8B5F-ED74-571E5D3DE973}"/>
          </ac:spMkLst>
        </pc:spChg>
        <pc:spChg chg="add del">
          <ac:chgData name="Antoine Buirey" userId="fedb1560b1ad921b" providerId="LiveId" clId="{1EC5AAB1-E131-471A-A69F-0CC71A62F42E}" dt="2023-01-01T13:37:37.040" v="257" actId="26606"/>
          <ac:spMkLst>
            <pc:docMk/>
            <pc:sldMk cId="2941728135" sldId="256"/>
            <ac:spMk id="10" creationId="{6F5A5072-7B47-4D32-B52A-4EBBF590B8A5}"/>
          </ac:spMkLst>
        </pc:spChg>
        <pc:spChg chg="add del">
          <ac:chgData name="Antoine Buirey" userId="fedb1560b1ad921b" providerId="LiveId" clId="{1EC5AAB1-E131-471A-A69F-0CC71A62F42E}" dt="2023-01-01T13:37:37.040" v="257" actId="26606"/>
          <ac:spMkLst>
            <pc:docMk/>
            <pc:sldMk cId="2941728135" sldId="256"/>
            <ac:spMk id="12" creationId="{9715DAF0-AE1B-46C9-8A6B-DB2AA05AB91D}"/>
          </ac:spMkLst>
        </pc:spChg>
        <pc:spChg chg="add del">
          <ac:chgData name="Antoine Buirey" userId="fedb1560b1ad921b" providerId="LiveId" clId="{1EC5AAB1-E131-471A-A69F-0CC71A62F42E}" dt="2023-01-01T13:37:37.040" v="257" actId="26606"/>
          <ac:spMkLst>
            <pc:docMk/>
            <pc:sldMk cId="2941728135" sldId="256"/>
            <ac:spMk id="14" creationId="{6016219D-510E-4184-9090-6D5578A87BD1}"/>
          </ac:spMkLst>
        </pc:spChg>
        <pc:spChg chg="add del">
          <ac:chgData name="Antoine Buirey" userId="fedb1560b1ad921b" providerId="LiveId" clId="{1EC5AAB1-E131-471A-A69F-0CC71A62F42E}" dt="2023-01-01T13:37:37.040" v="257" actId="26606"/>
          <ac:spMkLst>
            <pc:docMk/>
            <pc:sldMk cId="2941728135" sldId="256"/>
            <ac:spMk id="16" creationId="{AFF4A713-7B75-4B21-90D7-5AB19547C728}"/>
          </ac:spMkLst>
        </pc:spChg>
        <pc:spChg chg="add del">
          <ac:chgData name="Antoine Buirey" userId="fedb1560b1ad921b" providerId="LiveId" clId="{1EC5AAB1-E131-471A-A69F-0CC71A62F42E}" dt="2023-01-01T13:37:37.040" v="257" actId="26606"/>
          <ac:spMkLst>
            <pc:docMk/>
            <pc:sldMk cId="2941728135" sldId="256"/>
            <ac:spMk id="18" creationId="{DC631C0B-6DA6-4E57-8231-CE32B3434A7E}"/>
          </ac:spMkLst>
        </pc:spChg>
        <pc:spChg chg="add del">
          <ac:chgData name="Antoine Buirey" userId="fedb1560b1ad921b" providerId="LiveId" clId="{1EC5AAB1-E131-471A-A69F-0CC71A62F42E}" dt="2023-01-01T13:37:37.040" v="257" actId="26606"/>
          <ac:spMkLst>
            <pc:docMk/>
            <pc:sldMk cId="2941728135" sldId="256"/>
            <ac:spMk id="20" creationId="{C29501E6-A978-4A61-9689-9085AF97A53A}"/>
          </ac:spMkLst>
        </pc:spChg>
        <pc:spChg chg="add">
          <ac:chgData name="Antoine Buirey" userId="fedb1560b1ad921b" providerId="LiveId" clId="{1EC5AAB1-E131-471A-A69F-0CC71A62F42E}" dt="2023-01-01T13:37:37.046" v="258" actId="26606"/>
          <ac:spMkLst>
            <pc:docMk/>
            <pc:sldMk cId="2941728135" sldId="256"/>
            <ac:spMk id="22" creationId="{5FB946D7-1CA4-446E-8795-007CACFDEB88}"/>
          </ac:spMkLst>
        </pc:spChg>
        <pc:spChg chg="add">
          <ac:chgData name="Antoine Buirey" userId="fedb1560b1ad921b" providerId="LiveId" clId="{1EC5AAB1-E131-471A-A69F-0CC71A62F42E}" dt="2023-01-01T13:37:37.046" v="258" actId="26606"/>
          <ac:spMkLst>
            <pc:docMk/>
            <pc:sldMk cId="2941728135" sldId="256"/>
            <ac:spMk id="23" creationId="{192416F2-BC84-4D7C-80C6-6296C10C3819}"/>
          </ac:spMkLst>
        </pc:spChg>
        <pc:cxnChg chg="add">
          <ac:chgData name="Antoine Buirey" userId="fedb1560b1ad921b" providerId="LiveId" clId="{1EC5AAB1-E131-471A-A69F-0CC71A62F42E}" dt="2023-01-01T13:37:37.046" v="258" actId="26606"/>
          <ac:cxnSpMkLst>
            <pc:docMk/>
            <pc:sldMk cId="2941728135" sldId="256"/>
            <ac:cxnSpMk id="24" creationId="{2330623A-AB89-4E04-AC9A-2BAFBF85AE3A}"/>
          </ac:cxnSpMkLst>
        </pc:cxnChg>
      </pc:sldChg>
      <pc:sldChg chg="addSp delSp modSp new mod setBg setClrOvrMap">
        <pc:chgData name="Antoine Buirey" userId="fedb1560b1ad921b" providerId="LiveId" clId="{1EC5AAB1-E131-471A-A69F-0CC71A62F42E}" dt="2023-01-01T13:38:51.504" v="272" actId="14100"/>
        <pc:sldMkLst>
          <pc:docMk/>
          <pc:sldMk cId="1890660782" sldId="257"/>
        </pc:sldMkLst>
        <pc:spChg chg="mod ord">
          <ac:chgData name="Antoine Buirey" userId="fedb1560b1ad921b" providerId="LiveId" clId="{1EC5AAB1-E131-471A-A69F-0CC71A62F42E}" dt="2023-01-01T13:38:43.704" v="271" actId="1076"/>
          <ac:spMkLst>
            <pc:docMk/>
            <pc:sldMk cId="1890660782" sldId="257"/>
            <ac:spMk id="2" creationId="{62286582-FD31-1D10-DAFE-255A477813E7}"/>
          </ac:spMkLst>
        </pc:spChg>
        <pc:spChg chg="del">
          <ac:chgData name="Antoine Buirey" userId="fedb1560b1ad921b" providerId="LiveId" clId="{1EC5AAB1-E131-471A-A69F-0CC71A62F42E}" dt="2023-01-01T13:37:12.834" v="252" actId="931"/>
          <ac:spMkLst>
            <pc:docMk/>
            <pc:sldMk cId="1890660782" sldId="257"/>
            <ac:spMk id="3" creationId="{C716C721-0DF8-E726-5768-A33087C79507}"/>
          </ac:spMkLst>
        </pc:spChg>
        <pc:spChg chg="mod">
          <ac:chgData name="Antoine Buirey" userId="fedb1560b1ad921b" providerId="LiveId" clId="{1EC5AAB1-E131-471A-A69F-0CC71A62F42E}" dt="2023-01-01T13:37:57.078" v="263" actId="26606"/>
          <ac:spMkLst>
            <pc:docMk/>
            <pc:sldMk cId="1890660782" sldId="257"/>
            <ac:spMk id="4" creationId="{174A99C4-AF2D-0CF1-372E-14D9AB1BB68E}"/>
          </ac:spMkLst>
        </pc:spChg>
        <pc:spChg chg="mod">
          <ac:chgData name="Antoine Buirey" userId="fedb1560b1ad921b" providerId="LiveId" clId="{1EC5AAB1-E131-471A-A69F-0CC71A62F42E}" dt="2023-01-01T13:37:57.078" v="263" actId="26606"/>
          <ac:spMkLst>
            <pc:docMk/>
            <pc:sldMk cId="1890660782" sldId="257"/>
            <ac:spMk id="5" creationId="{C5EA7FA0-1C35-2052-443F-CFBB5D8D0766}"/>
          </ac:spMkLst>
        </pc:spChg>
        <pc:spChg chg="add del">
          <ac:chgData name="Antoine Buirey" userId="fedb1560b1ad921b" providerId="LiveId" clId="{1EC5AAB1-E131-471A-A69F-0CC71A62F42E}" dt="2023-01-01T13:37:53.034" v="260" actId="26606"/>
          <ac:spMkLst>
            <pc:docMk/>
            <pc:sldMk cId="1890660782" sldId="257"/>
            <ac:spMk id="11" creationId="{8F8BEF6B-43E7-3AE9-1070-DE08C92FA14C}"/>
          </ac:spMkLst>
        </pc:spChg>
        <pc:spChg chg="add del">
          <ac:chgData name="Antoine Buirey" userId="fedb1560b1ad921b" providerId="LiveId" clId="{1EC5AAB1-E131-471A-A69F-0CC71A62F42E}" dt="2023-01-01T13:37:53.034" v="260" actId="26606"/>
          <ac:spMkLst>
            <pc:docMk/>
            <pc:sldMk cId="1890660782" sldId="257"/>
            <ac:spMk id="14" creationId="{9B76D444-2756-434F-AE61-96D69830C13E}"/>
          </ac:spMkLst>
        </pc:spChg>
        <pc:spChg chg="add del">
          <ac:chgData name="Antoine Buirey" userId="fedb1560b1ad921b" providerId="LiveId" clId="{1EC5AAB1-E131-471A-A69F-0CC71A62F42E}" dt="2023-01-01T13:37:53.034" v="260" actId="26606"/>
          <ac:spMkLst>
            <pc:docMk/>
            <pc:sldMk cId="1890660782" sldId="257"/>
            <ac:spMk id="16" creationId="{A27B6159-7734-4564-9E0F-C4BC43C36E52}"/>
          </ac:spMkLst>
        </pc:spChg>
        <pc:spChg chg="add del">
          <ac:chgData name="Antoine Buirey" userId="fedb1560b1ad921b" providerId="LiveId" clId="{1EC5AAB1-E131-471A-A69F-0CC71A62F42E}" dt="2023-01-01T13:37:57.073" v="262" actId="26606"/>
          <ac:spMkLst>
            <pc:docMk/>
            <pc:sldMk cId="1890660782" sldId="257"/>
            <ac:spMk id="20" creationId="{7F57BEA8-497D-4AA8-8A18-BDCD696B25FE}"/>
          </ac:spMkLst>
        </pc:spChg>
        <pc:spChg chg="add">
          <ac:chgData name="Antoine Buirey" userId="fedb1560b1ad921b" providerId="LiveId" clId="{1EC5AAB1-E131-471A-A69F-0CC71A62F42E}" dt="2023-01-01T13:37:57.078" v="263" actId="26606"/>
          <ac:spMkLst>
            <pc:docMk/>
            <pc:sldMk cId="1890660782" sldId="257"/>
            <ac:spMk id="24" creationId="{6753252F-4873-4F63-801D-CC719279A7D5}"/>
          </ac:spMkLst>
        </pc:spChg>
        <pc:spChg chg="add">
          <ac:chgData name="Antoine Buirey" userId="fedb1560b1ad921b" providerId="LiveId" clId="{1EC5AAB1-E131-471A-A69F-0CC71A62F42E}" dt="2023-01-01T13:37:57.078" v="263" actId="26606"/>
          <ac:spMkLst>
            <pc:docMk/>
            <pc:sldMk cId="1890660782" sldId="257"/>
            <ac:spMk id="25" creationId="{047C8CCB-F95D-4249-92DD-651249D3535A}"/>
          </ac:spMkLst>
        </pc:spChg>
        <pc:picChg chg="add mod">
          <ac:chgData name="Antoine Buirey" userId="fedb1560b1ad921b" providerId="LiveId" clId="{1EC5AAB1-E131-471A-A69F-0CC71A62F42E}" dt="2023-01-01T13:38:51.504" v="272" actId="14100"/>
          <ac:picMkLst>
            <pc:docMk/>
            <pc:sldMk cId="1890660782" sldId="257"/>
            <ac:picMk id="7" creationId="{B12E95AA-F694-1D4D-0CDD-EF9662554FD7}"/>
          </ac:picMkLst>
        </pc:picChg>
        <pc:cxnChg chg="add del">
          <ac:chgData name="Antoine Buirey" userId="fedb1560b1ad921b" providerId="LiveId" clId="{1EC5AAB1-E131-471A-A69F-0CC71A62F42E}" dt="2023-01-01T13:37:57.073" v="262" actId="26606"/>
          <ac:cxnSpMkLst>
            <pc:docMk/>
            <pc:sldMk cId="1890660782" sldId="257"/>
            <ac:cxnSpMk id="12" creationId="{D2E961F1-4A28-4A5F-BBD4-6E400E5E6C75}"/>
          </ac:cxnSpMkLst>
        </pc:cxnChg>
        <pc:cxnChg chg="add del">
          <ac:chgData name="Antoine Buirey" userId="fedb1560b1ad921b" providerId="LiveId" clId="{1EC5AAB1-E131-471A-A69F-0CC71A62F42E}" dt="2023-01-01T13:37:53.034" v="260" actId="26606"/>
          <ac:cxnSpMkLst>
            <pc:docMk/>
            <pc:sldMk cId="1890660782" sldId="257"/>
            <ac:cxnSpMk id="18" creationId="{E2FFB46B-05BC-4950-B18A-9593FDAE6ED7}"/>
          </ac:cxnSpMkLst>
        </pc:cxnChg>
        <pc:cxnChg chg="add del">
          <ac:chgData name="Antoine Buirey" userId="fedb1560b1ad921b" providerId="LiveId" clId="{1EC5AAB1-E131-471A-A69F-0CC71A62F42E}" dt="2023-01-01T13:37:57.073" v="262" actId="26606"/>
          <ac:cxnSpMkLst>
            <pc:docMk/>
            <pc:sldMk cId="1890660782" sldId="257"/>
            <ac:cxnSpMk id="21" creationId="{A82415D3-DDE5-4D63-8CB3-23A5EC581B27}"/>
          </ac:cxnSpMkLst>
        </pc:cxnChg>
        <pc:cxnChg chg="add del">
          <ac:chgData name="Antoine Buirey" userId="fedb1560b1ad921b" providerId="LiveId" clId="{1EC5AAB1-E131-471A-A69F-0CC71A62F42E}" dt="2023-01-01T13:37:57.073" v="262" actId="26606"/>
          <ac:cxnSpMkLst>
            <pc:docMk/>
            <pc:sldMk cId="1890660782" sldId="257"/>
            <ac:cxnSpMk id="22" creationId="{AD7193FB-6AE6-4B3B-8F89-56B55DD63B4D}"/>
          </ac:cxnSpMkLst>
        </pc:cxnChg>
      </pc:sldChg>
      <pc:sldChg chg="addSp delSp modSp new mod">
        <pc:chgData name="Antoine Buirey" userId="fedb1560b1ad921b" providerId="LiveId" clId="{1EC5AAB1-E131-471A-A69F-0CC71A62F42E}" dt="2023-01-01T13:44:21.123" v="588" actId="20577"/>
        <pc:sldMkLst>
          <pc:docMk/>
          <pc:sldMk cId="2257177902" sldId="258"/>
        </pc:sldMkLst>
        <pc:spChg chg="mod">
          <ac:chgData name="Antoine Buirey" userId="fedb1560b1ad921b" providerId="LiveId" clId="{1EC5AAB1-E131-471A-A69F-0CC71A62F42E}" dt="2023-01-01T13:39:36.367" v="342" actId="20577"/>
          <ac:spMkLst>
            <pc:docMk/>
            <pc:sldMk cId="2257177902" sldId="258"/>
            <ac:spMk id="2" creationId="{28F80BD9-3803-12C2-EC02-06B785777360}"/>
          </ac:spMkLst>
        </pc:spChg>
        <pc:spChg chg="del">
          <ac:chgData name="Antoine Buirey" userId="fedb1560b1ad921b" providerId="LiveId" clId="{1EC5AAB1-E131-471A-A69F-0CC71A62F42E}" dt="2023-01-01T13:40:09.269" v="343" actId="3680"/>
          <ac:spMkLst>
            <pc:docMk/>
            <pc:sldMk cId="2257177902" sldId="258"/>
            <ac:spMk id="3" creationId="{E05B6753-1385-7D59-D90A-B8FD3DAC0FFB}"/>
          </ac:spMkLst>
        </pc:spChg>
        <pc:graphicFrameChg chg="add mod ord modGraphic">
          <ac:chgData name="Antoine Buirey" userId="fedb1560b1ad921b" providerId="LiveId" clId="{1EC5AAB1-E131-471A-A69F-0CC71A62F42E}" dt="2023-01-01T13:44:21.123" v="588" actId="20577"/>
          <ac:graphicFrameMkLst>
            <pc:docMk/>
            <pc:sldMk cId="2257177902" sldId="258"/>
            <ac:graphicFrameMk id="6" creationId="{A89A6080-42E0-480D-9D43-789A886FC08F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471BE-33A0-480B-ACAE-784F3530A6AE}" type="datetimeFigureOut">
              <a:rPr lang="fr-FR" smtClean="0"/>
              <a:t>01/01/2023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97B13-C0B0-4E0A-A171-FC6C73EE25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90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8B3CD-4C2E-5AAB-F61C-6CD2044F7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D58441-28EF-022B-C229-91F9EB5AA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2E72AB-58FA-EB44-6FF8-DC52E9BA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E459-6058-4B63-8C57-491F7019DF16}" type="datetime1">
              <a:rPr lang="fr-FR" smtClean="0"/>
              <a:t>01/01/2023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06E484-F69F-8BD5-25FF-E8E3B4E9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Aymeric Beck, Antoine Buirey, Tanguy Horard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9FFB98-3432-4B91-F8E5-7E4C5A7A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70F3-AA7C-4DAF-B65C-4EE554D7E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4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C2327-B42D-881F-195C-C6EE31C4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894689-BA31-E987-34B3-5C2E7D1CD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57DB1F-82FC-8382-D79A-43AEB9BA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2AE66-E509-48B4-8849-3125392D97B2}" type="datetime1">
              <a:rPr lang="fr-FR" smtClean="0"/>
              <a:t>01/01/2023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BB39C3-2745-D14D-1FDB-70E39E96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Aymeric Beck, Antoine Buirey, Tanguy Horard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71E7C1-447D-104D-A2D0-612B6655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70F3-AA7C-4DAF-B65C-4EE554D7E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57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BCB430C-7F85-96F8-2B90-85DD11519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409946-16F3-8A91-D9BA-615D327D1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35C7B6-8F83-0959-1061-3529EC8A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EF00-0045-482D-B9D1-DF5F0B4EB590}" type="datetime1">
              <a:rPr lang="fr-FR" smtClean="0"/>
              <a:t>01/01/2023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2B0DD5-F611-845E-A5C3-209374452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Aymeric Beck, Antoine Buirey, Tanguy Horard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0AB2FF-071C-F5C9-29BE-DC676DED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70F3-AA7C-4DAF-B65C-4EE554D7E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63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7366FB-B7CF-F92C-3099-D5490F6C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0F0003-4F81-CF46-38F0-4840B4B99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EA0965-E2B5-DF05-8F38-562EE206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0FD4-D863-46B2-BE29-37547B88C848}" type="datetime1">
              <a:rPr lang="fr-FR" smtClean="0"/>
              <a:t>01/01/2023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41E05F-6BAA-91CA-0D14-45DF787D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Aymeric Beck, Antoine Buirey, Tanguy Horard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2C037B-4701-810D-F1C1-5EFA6411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70F3-AA7C-4DAF-B65C-4EE554D7E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54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684273-7354-B3B2-4F32-597B643F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479230-E31B-928C-8E16-5AB569375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200FBD-7D10-C5CD-5EDF-669C9361A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FFCF-3EDD-4C49-B615-6AA7ECB4D554}" type="datetime1">
              <a:rPr lang="fr-FR" smtClean="0"/>
              <a:t>01/01/2023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D64E31-9866-F2D6-88F2-D1E27AE7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Aymeric Beck, Antoine Buirey, Tanguy Horard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9212BA-EF75-DA4E-2511-56830041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70F3-AA7C-4DAF-B65C-4EE554D7E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71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16AEC-0255-8471-2636-AC2FD7A0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EE3C40-8D4F-5728-8504-47837EC3E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9A9ED8-5EFA-3545-7A7F-BDDBA7EB2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F6FF0A-B4E2-7B58-47D2-17BDB960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A997-B108-47DD-93AF-716B6999C35B}" type="datetime1">
              <a:rPr lang="fr-FR" smtClean="0"/>
              <a:t>01/01/2023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19BAF8-C2F8-99B2-E435-2B98CAFA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Aymeric Beck, Antoine Buirey, Tanguy Horard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997F54-D5A2-8E02-0D2F-E18648CC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70F3-AA7C-4DAF-B65C-4EE554D7E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61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F74C5-0400-4E76-0D90-C92FA689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8A4833-1228-3A34-0880-E6342A1DF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5B43AE-1373-DE1D-1ADE-CDC176EB8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B61D18C-6338-DE6A-6197-FB6E91E9A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EC575FB-3BD5-644F-7F2F-45A9979BE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48D06FA-37D2-D288-BACC-5F699D45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1734-50FD-46D0-87C3-E6516AEDD4DA}" type="datetime1">
              <a:rPr lang="fr-FR" smtClean="0"/>
              <a:t>01/01/2023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6290FC-BAC4-78BC-B36D-94BBE3ED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Aymeric Beck, Antoine Buirey, Tanguy Horard</a:t>
            </a:r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359A72A-5651-C99C-2804-6F7772E2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70F3-AA7C-4DAF-B65C-4EE554D7E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78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1BE4ED-D64E-7070-1272-55A2A009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90EDD4F-9D4C-73C0-F1C5-E845031E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32B3-7F09-455B-92F4-3FA7548F3C3F}" type="datetime1">
              <a:rPr lang="fr-FR" smtClean="0"/>
              <a:t>01/01/2023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7567DB-59EA-C074-8F7D-D4BC0C26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Aymeric Beck, Antoine Buirey, Tanguy Horard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D53F36-ABB4-6CFC-5B50-8A5086E9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70F3-AA7C-4DAF-B65C-4EE554D7E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C94E5B-8774-AC22-D277-94EF74C8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0EA7-BC6E-47B1-9705-CD90B9CB0D16}" type="datetime1">
              <a:rPr lang="fr-FR" smtClean="0"/>
              <a:t>01/01/2023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531F36-59E1-8C68-9D67-1B4AEA0B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Aymeric Beck, Antoine Buirey, Tanguy Horard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431721-B842-AB75-3344-9BAB66F0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70F3-AA7C-4DAF-B65C-4EE554D7E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29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BCD722-BFCE-AA53-81E3-4BE761B3C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9BBD35-12AA-899B-88C0-C94BB1C5B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066389-0DD2-B699-5C0D-5215D209B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16F3F1-F4F2-1462-4086-09CF8BEA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4C5C-B100-4CCE-960D-6B0A28BB5596}" type="datetime1">
              <a:rPr lang="fr-FR" smtClean="0"/>
              <a:t>01/01/2023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2C53CD-CA06-44DC-7D9C-B305ED5A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Aymeric Beck, Antoine Buirey, Tanguy Horard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51B9AC-7D5C-7F3E-716E-2C14EB88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70F3-AA7C-4DAF-B65C-4EE554D7E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75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359B96-EDE4-E148-D334-6CB1015D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5BAEC6-B360-C97E-AC1E-31AD361DC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4DAD15-66A3-BF92-FD4C-9D40F4040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0DDB24-6115-546C-76D3-F535FC4B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9C36-7D5E-4C50-8CD8-876CFBC42D62}" type="datetime1">
              <a:rPr lang="fr-FR" smtClean="0"/>
              <a:t>01/01/2023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8EC993-3A66-592D-1BA8-43FFC0D7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Aymeric Beck, Antoine Buirey, Tanguy Horard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D2B599-D80F-08BA-DA8D-469AB6CD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70F3-AA7C-4DAF-B65C-4EE554D7E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30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70448EC-F958-0619-414B-6EF4E9172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3C6068-8A20-9661-25E1-D87DAE67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898E47-3E80-61E4-0D08-973E4FEDB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53C6F-23FC-431B-9A46-9289FD4EA7E8}" type="datetime1">
              <a:rPr lang="fr-FR" smtClean="0"/>
              <a:t>01/01/2023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DD3AE4-00E6-00AB-892B-6B3B5795E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Aymeric Beck, Antoine Buirey, Tanguy Horard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E6E33B-0E61-231F-FA19-10C3CDE55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370F3-AA7C-4DAF-B65C-4EE554D7E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40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8C375B-217E-755A-D9B0-F3B05D904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fr-FR"/>
              <a:t>Organisation de la SAE S1.05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49B9C5-188D-CCC7-4A52-93068DAB1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fr-FR"/>
              <a:t>Recueil de besoins (site web de présentation du BUT informatique)</a:t>
            </a:r>
            <a:endParaRPr lang="fr-FR" dirty="0"/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8B8CA5-6589-D328-E01F-BE5E8852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5971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Aymeric Beck, Antoine Buirey, Tanguy Horard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B4E3E9-62BA-8B5F-ED74-571E5D3D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97370F3-AA7C-4DAF-B65C-4EE554D7E146}" type="slidenum">
              <a:rPr lang="fr-FR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2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286582-FD31-1D10-DAFE-255A47781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42" y="2039812"/>
            <a:ext cx="2831229" cy="27783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L’organisation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:</a:t>
            </a:r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l’utilisation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l’outil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Trello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B12E95AA-F694-1D4D-0CDD-EF9662554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47" y="1464906"/>
            <a:ext cx="8579000" cy="4114800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4A99C4-AF2D-0CF1-372E-14D9AB1B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Aymeric Beck, Antoine Buirey, Tanguy Horard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EA7FA0-1C35-2052-443F-CFBB5D8D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97370F3-AA7C-4DAF-B65C-4EE554D7E146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6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F80BD9-3803-12C2-EC02-06B78577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temps passé par tâche par personne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A89A6080-42E0-480D-9D43-789A886FC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519888"/>
              </p:ext>
            </p:extLst>
          </p:nvPr>
        </p:nvGraphicFramePr>
        <p:xfrm>
          <a:off x="838200" y="1825625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733553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403593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856573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00884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Aymeric Beck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Antoine Buirey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Tanguy </a:t>
                      </a:r>
                      <a:r>
                        <a:rPr lang="fr-FR" dirty="0" err="1"/>
                        <a:t>Horard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70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R1.11 - Flyer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43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R1.11 - Note d’intention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63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R1.08 - Diagramme des tâches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3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R1.08 - Note explicative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10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R1.08 - Présentation PowerPoint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1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R1.02 - Site de présentation du BUT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25003"/>
                  </a:ext>
                </a:extLst>
              </a:tr>
            </a:tbl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11EB7F-7B3C-8223-BD90-A08CD595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Aymeric Beck, Antoine Buirey, Tanguy Horard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B822C2-28A6-F6E0-3357-6600E094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70F3-AA7C-4DAF-B65C-4EE554D7E14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1779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94</Words>
  <Application>Microsoft Office PowerPoint</Application>
  <PresentationFormat>Grand écran</PresentationFormat>
  <Paragraphs>22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Organisation de la SAE S1.05</vt:lpstr>
      <vt:lpstr>L’organisation : l’utilisation de l’outil Trello</vt:lpstr>
      <vt:lpstr>Le temps passé par tâche par personne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Buirey</dc:creator>
  <cp:lastModifiedBy>Antoine Buirey</cp:lastModifiedBy>
  <cp:revision>1</cp:revision>
  <dcterms:created xsi:type="dcterms:W3CDTF">2023-01-01T13:31:55Z</dcterms:created>
  <dcterms:modified xsi:type="dcterms:W3CDTF">2023-01-01T13:44:29Z</dcterms:modified>
</cp:coreProperties>
</file>