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B167E78-2425-45D8-9955-B934842B7875}" type="slidenum">
              <a:t>&lt;#&gt;</a:t>
            </a:fld>
          </a:p>
        </p:txBody>
      </p:sp>
      <p:sp>
        <p:nvSpPr>
          <p:cNvPr id="4" name="PlaceHolder 3"/>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26A54FE-9633-4823-9A33-F1DBE2400FCA}"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0F21B2A-6FF2-4460-94FD-E1C3A63814A8}" type="slidenum">
              <a:t>&lt;#&gt;</a:t>
            </a:fld>
          </a:p>
        </p:txBody>
      </p:sp>
      <p:sp>
        <p:nvSpPr>
          <p:cNvPr id="9" name="PlaceHolder 8"/>
          <p:cNvSpPr>
            <a:spLocks noGrp="1"/>
          </p:cNvSpPr>
          <p:nvPr>
            <p:ph type="dt" idx="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F948D33-11CB-4AD1-82A0-7853BC323660}" type="slidenum">
              <a:t>&lt;#&gt;</a:t>
            </a:fld>
          </a:p>
        </p:txBody>
      </p:sp>
      <p:sp>
        <p:nvSpPr>
          <p:cNvPr id="11" name="PlaceHolder 10"/>
          <p:cNvSpPr>
            <a:spLocks noGrp="1"/>
          </p:cNvSpPr>
          <p:nvPr>
            <p:ph type="dt" idx="1"/>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90C7F03-4549-4FBC-8780-BF5FEF2AB9C3}"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3BEE007-1B89-40FE-AAB2-1080DA7172FD}"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2E7231F-6E85-4CF8-95AD-8E5CE0ADDB9D}"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5D7D668-622C-49D1-B250-1D4033E158F3}"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B9FD9D3-B80B-488C-8D71-032D53E4EC15}"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FR"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5D34CA2-F502-4C54-8418-14AD3F1DAC6C}"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CAF855F-CBCE-4352-9BE6-1FB251C08242}"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BCB05FE-6DEE-4543-97A6-B8FED1EEF1D1}"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D9FC3C6-EFE9-4AE4-A251-781EB46F40A1}"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97095C7-D839-4D59-AD3B-4C3D651E5DA3}"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4E23860-974F-4009-885B-17798D2DB991}"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808725A-7C8F-43D9-AFE9-C3C7CB3DA9D5}" type="slidenum">
              <a:t>&lt;#&gt;</a:t>
            </a:fld>
          </a:p>
        </p:txBody>
      </p:sp>
      <p:sp>
        <p:nvSpPr>
          <p:cNvPr id="9" name="PlaceHolder 8"/>
          <p:cNvSpPr>
            <a:spLocks noGrp="1"/>
          </p:cNvSpPr>
          <p:nvPr>
            <p:ph type="dt" idx="4"/>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A5D9EE0-DE74-4CDB-85E0-3F8108C782B9}" type="slidenum">
              <a:t>&lt;#&gt;</a:t>
            </a:fld>
          </a:p>
        </p:txBody>
      </p:sp>
      <p:sp>
        <p:nvSpPr>
          <p:cNvPr id="11" name="PlaceHolder 10"/>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D9EFA22-A354-4F1B-A696-4AA12755FAE5}"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68543FB-D06E-47A0-AD74-53CFE215006D}"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54CEFB7-02BE-4AE1-9932-054018435C9F}"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fr-F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8BBFA6D-339E-4B03-BE87-68DDE957A310}"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F466DE9-B366-46F8-8D47-4F274CFFC6F7}"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7CB60A3-AB22-47E4-A8FE-DB300706ABD6}"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12B4EAC-7C5D-40A0-AB06-222BBA016099}" type="slidenum">
              <a:t>&lt;#&gt;</a:t>
            </a:fld>
          </a:p>
        </p:txBody>
      </p:sp>
      <p:sp>
        <p:nvSpPr>
          <p:cNvPr id="8" name="PlaceHolder 7"/>
          <p:cNvSpPr>
            <a:spLocks noGrp="1"/>
          </p:cNvSpPr>
          <p:nvPr>
            <p:ph type="dt" idx="1"/>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fr-FR" sz="6000" spc="-1" strike="noStrike">
                <a:solidFill>
                  <a:srgbClr val="000000"/>
                </a:solidFill>
                <a:latin typeface="Calibri Light"/>
              </a:rPr>
              <a:t>Modifiez le style du titre</a:t>
            </a:r>
            <a:endParaRPr b="0" lang="fr-FR"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fr-FR" sz="1200" spc="-1" strike="noStrike">
                <a:solidFill>
                  <a:srgbClr val="8b8b8b"/>
                </a:solidFill>
                <a:latin typeface="Calibri"/>
              </a:defRPr>
            </a:lvl1pPr>
          </a:lstStyle>
          <a:p>
            <a:pPr indent="0">
              <a:lnSpc>
                <a:spcPct val="100000"/>
              </a:lnSpc>
              <a:buNone/>
            </a:pPr>
            <a:r>
              <a:rPr b="0" lang="fr-FR" sz="1200" spc="-1" strike="noStrike">
                <a:solidFill>
                  <a:srgbClr val="8b8b8b"/>
                </a:solidFill>
                <a:latin typeface="Calibri"/>
              </a:rPr>
              <a:t>&lt;date/heure&gt;</a:t>
            </a:r>
            <a:endParaRPr b="0" lang="fr-FR"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&lt;pied de page&gt;</a:t>
            </a:r>
            <a:endParaRPr b="0" lang="fr-FR" sz="12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fr-FR" sz="1200" spc="-1" strike="noStrike">
                <a:solidFill>
                  <a:srgbClr val="8b8b8b"/>
                </a:solidFill>
                <a:latin typeface="Calibri"/>
              </a:defRPr>
            </a:lvl1pPr>
          </a:lstStyle>
          <a:p>
            <a:pPr indent="0" algn="r">
              <a:lnSpc>
                <a:spcPct val="100000"/>
              </a:lnSpc>
              <a:buNone/>
            </a:pPr>
            <a:fld id="{C678A2C4-720C-4D40-A9C9-EDFB397CA8AD}" type="slidenum">
              <a:rPr b="0" lang="fr-FR" sz="1200" spc="-1" strike="noStrike">
                <a:solidFill>
                  <a:srgbClr val="8b8b8b"/>
                </a:solidFill>
                <a:latin typeface="Calibri"/>
              </a:rPr>
              <a:t>&lt;numéro&gt;</a:t>
            </a:fld>
            <a:endParaRPr b="0" lang="fr-FR"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0000"/>
                </a:solidFill>
                <a:latin typeface="Calibri"/>
              </a:rPr>
              <a:t>Cliquez pour éditer le format du plan de texte</a:t>
            </a:r>
            <a:endParaRPr b="0" lang="fr-F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0000"/>
                </a:solidFill>
                <a:latin typeface="Calibri"/>
              </a:rPr>
              <a:t>Second niveau de plan</a:t>
            </a:r>
            <a:endParaRPr b="0" lang="fr-F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0000"/>
                </a:solidFill>
                <a:latin typeface="Calibri"/>
              </a:rPr>
              <a:t>Troisième niveau de plan</a:t>
            </a:r>
            <a:endParaRPr b="0" lang="fr-F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0000"/>
                </a:solidFill>
                <a:latin typeface="Calibri"/>
              </a:rPr>
              <a:t>Quatrième niveau de plan</a:t>
            </a:r>
            <a:endParaRPr b="0" lang="fr-F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Cinquième niveau de plan</a:t>
            </a:r>
            <a:endParaRPr b="0" lang="fr-F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Sixième niveau de plan</a:t>
            </a:r>
            <a:endParaRPr b="0" lang="fr-F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Septième niveau de plan</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fr-FR" sz="4400" spc="-1" strike="noStrike">
                <a:solidFill>
                  <a:srgbClr val="000000"/>
                </a:solidFill>
                <a:latin typeface="Calibri Light"/>
              </a:rPr>
              <a:t>Modifiez le style du titre</a:t>
            </a:r>
            <a:endParaRPr b="0" lang="fr-FR"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fr-FR" sz="2800" spc="-1" strike="noStrike">
                <a:solidFill>
                  <a:srgbClr val="000000"/>
                </a:solidFill>
                <a:latin typeface="Calibri"/>
              </a:rPr>
              <a:t>Cliquez pour modifier les styles du texte du masque</a:t>
            </a:r>
            <a:endParaRPr b="0" lang="fr-FR"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fr-FR" sz="1200" spc="-1" strike="noStrike">
                <a:solidFill>
                  <a:srgbClr val="8b8b8b"/>
                </a:solidFill>
                <a:latin typeface="Calibri"/>
              </a:defRPr>
            </a:lvl1pPr>
          </a:lstStyle>
          <a:p>
            <a:pPr indent="0">
              <a:lnSpc>
                <a:spcPct val="100000"/>
              </a:lnSpc>
              <a:buNone/>
            </a:pPr>
            <a:r>
              <a:rPr b="0" lang="fr-FR" sz="1200" spc="-1" strike="noStrike">
                <a:solidFill>
                  <a:srgbClr val="8b8b8b"/>
                </a:solidFill>
                <a:latin typeface="Calibri"/>
              </a:rPr>
              <a:t>&lt;date/heure&gt;</a:t>
            </a:r>
            <a:endParaRPr b="0" lang="fr-FR"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&lt;pied de page&gt;</a:t>
            </a:r>
            <a:endParaRPr b="0" lang="fr-FR" sz="12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fr-FR" sz="1200" spc="-1" strike="noStrike">
                <a:solidFill>
                  <a:srgbClr val="8b8b8b"/>
                </a:solidFill>
                <a:latin typeface="Calibri"/>
              </a:defRPr>
            </a:lvl1pPr>
          </a:lstStyle>
          <a:p>
            <a:pPr indent="0" algn="r">
              <a:lnSpc>
                <a:spcPct val="100000"/>
              </a:lnSpc>
              <a:buNone/>
            </a:pPr>
            <a:fld id="{60093556-7ABE-4ED8-B5B4-AB430A4FA11B}" type="slidenum">
              <a:rPr b="0" lang="fr-FR" sz="1200" spc="-1" strike="noStrike">
                <a:solidFill>
                  <a:srgbClr val="8b8b8b"/>
                </a:solidFill>
                <a:latin typeface="Calibri"/>
              </a:rPr>
              <a:t>&lt;numéro&gt;</a:t>
            </a:fld>
            <a:endParaRPr b="0" lang="fr-F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Rectangle 9"/>
          <p:cNvSpPr/>
          <p:nvPr/>
        </p:nvSpPr>
        <p:spPr>
          <a:xfrm>
            <a:off x="0" y="-3240"/>
            <a:ext cx="12191760" cy="6860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83" name="Rectangle 11"/>
          <p:cNvSpPr/>
          <p:nvPr/>
        </p:nvSpPr>
        <p:spPr>
          <a:xfrm>
            <a:off x="795240" y="981000"/>
            <a:ext cx="10600920" cy="4552560"/>
          </a:xfrm>
          <a:prstGeom prst="rect">
            <a:avLst/>
          </a:prstGeom>
          <a:solidFill>
            <a:schemeClr val="bg1"/>
          </a:solidFill>
          <a:ln cap="sq" w="127000">
            <a:solidFill>
              <a:srgbClr val="ffffff"/>
            </a:solidFill>
          </a:ln>
        </p:spPr>
        <p:style>
          <a:lnRef idx="2">
            <a:schemeClr val="accent1">
              <a:shade val="50000"/>
            </a:schemeClr>
          </a:lnRef>
          <a:fillRef idx="1">
            <a:schemeClr val="accent1"/>
          </a:fillRef>
          <a:effectRef idx="0">
            <a:schemeClr val="accent1"/>
          </a:effectRef>
          <a:fontRef idx="minor"/>
        </p:style>
      </p:sp>
      <p:sp>
        <p:nvSpPr>
          <p:cNvPr id="84" name="PlaceHolder 1"/>
          <p:cNvSpPr>
            <a:spLocks noGrp="1"/>
          </p:cNvSpPr>
          <p:nvPr>
            <p:ph type="title"/>
          </p:nvPr>
        </p:nvSpPr>
        <p:spPr>
          <a:xfrm>
            <a:off x="1537200" y="1428840"/>
            <a:ext cx="9117360" cy="2104560"/>
          </a:xfrm>
          <a:prstGeom prst="rect">
            <a:avLst/>
          </a:prstGeom>
          <a:noFill/>
          <a:ln w="0">
            <a:noFill/>
          </a:ln>
        </p:spPr>
        <p:txBody>
          <a:bodyPr anchor="b">
            <a:normAutofit/>
          </a:bodyPr>
          <a:p>
            <a:pPr indent="0" algn="ctr">
              <a:lnSpc>
                <a:spcPct val="90000"/>
              </a:lnSpc>
              <a:buNone/>
            </a:pPr>
            <a:r>
              <a:rPr b="0" lang="fr-FR" sz="6000" spc="-1" strike="noStrike">
                <a:solidFill>
                  <a:srgbClr val="000000"/>
                </a:solidFill>
                <a:latin typeface="Calibri Light"/>
              </a:rPr>
              <a:t>Organisation de la SAE S1.05</a:t>
            </a:r>
            <a:endParaRPr b="0" lang="fr-FR" sz="6000" spc="-1" strike="noStrike">
              <a:solidFill>
                <a:srgbClr val="000000"/>
              </a:solidFill>
              <a:latin typeface="Calibri"/>
            </a:endParaRPr>
          </a:p>
        </p:txBody>
      </p:sp>
      <p:sp>
        <p:nvSpPr>
          <p:cNvPr id="85" name="PlaceHolder 2"/>
          <p:cNvSpPr>
            <a:spLocks noGrp="1"/>
          </p:cNvSpPr>
          <p:nvPr>
            <p:ph type="subTitle"/>
          </p:nvPr>
        </p:nvSpPr>
        <p:spPr>
          <a:xfrm>
            <a:off x="1537200" y="3960720"/>
            <a:ext cx="9117360" cy="1096920"/>
          </a:xfrm>
          <a:prstGeom prst="rect">
            <a:avLst/>
          </a:prstGeom>
          <a:noFill/>
          <a:ln w="0">
            <a:noFill/>
          </a:ln>
        </p:spPr>
        <p:txBody>
          <a:bodyPr anchor="t">
            <a:normAutofit/>
          </a:bodyPr>
          <a:p>
            <a:pPr indent="0" algn="ctr">
              <a:lnSpc>
                <a:spcPct val="90000"/>
              </a:lnSpc>
              <a:spcBef>
                <a:spcPts val="1001"/>
              </a:spcBef>
              <a:buNone/>
              <a:tabLst>
                <a:tab algn="l" pos="0"/>
              </a:tabLst>
            </a:pPr>
            <a:r>
              <a:rPr b="0" lang="fr-FR" sz="2400" spc="-1" strike="noStrike">
                <a:solidFill>
                  <a:srgbClr val="000000"/>
                </a:solidFill>
                <a:latin typeface="Calibri"/>
              </a:rPr>
              <a:t>Recueil de besoins (site web de présentation du BUT informatique)</a:t>
            </a:r>
            <a:endParaRPr b="0" lang="fr-FR" sz="2400" spc="-1" strike="noStrike">
              <a:latin typeface="Arial"/>
            </a:endParaRPr>
          </a:p>
        </p:txBody>
      </p:sp>
      <p:cxnSp>
        <p:nvCxnSpPr>
          <p:cNvPr id="86" name="Straight Connector 13"/>
          <p:cNvCxnSpPr/>
          <p:nvPr/>
        </p:nvCxnSpPr>
        <p:spPr>
          <a:xfrm>
            <a:off x="3352680" y="3771360"/>
            <a:ext cx="5486760" cy="360"/>
          </a:xfrm>
          <a:prstGeom prst="straightConnector1">
            <a:avLst/>
          </a:prstGeom>
          <a:ln w="22225">
            <a:solidFill>
              <a:srgbClr val="000000">
                <a:lumMod val="50000"/>
                <a:lumOff val="50000"/>
              </a:srgbClr>
            </a:solidFill>
          </a:ln>
        </p:spPr>
      </p:cxnSp>
      <p:sp>
        <p:nvSpPr>
          <p:cNvPr id="87" name="PlaceHolder 3"/>
          <p:cNvSpPr>
            <a:spLocks noGrp="1"/>
          </p:cNvSpPr>
          <p:nvPr>
            <p:ph type="ftr" idx="7"/>
          </p:nvPr>
        </p:nvSpPr>
        <p:spPr>
          <a:xfrm>
            <a:off x="3780000" y="6159600"/>
            <a:ext cx="4372920" cy="364680"/>
          </a:xfrm>
          <a:prstGeom prst="rect">
            <a:avLst/>
          </a:prstGeom>
          <a:noFill/>
          <a:ln w="0">
            <a:noFill/>
          </a:ln>
        </p:spPr>
        <p:txBody>
          <a:bodyPr anchor="ctr">
            <a:normAutofit fontScale="86000"/>
          </a:bodyPr>
          <a:lstStyle>
            <a:lvl1pPr indent="0" algn="ctr">
              <a:lnSpc>
                <a:spcPct val="100000"/>
              </a:lnSpc>
              <a:spcAft>
                <a:spcPts val="601"/>
              </a:spcAft>
              <a:buNone/>
              <a:defRPr b="0" lang="en-US" sz="1200" spc="-1" strike="noStrike">
                <a:solidFill>
                  <a:srgbClr val="ffffff"/>
                </a:solidFill>
                <a:latin typeface="Calibri"/>
              </a:defRPr>
            </a:lvl1pPr>
          </a:lstStyle>
          <a:p>
            <a:pPr indent="0" algn="ctr">
              <a:lnSpc>
                <a:spcPct val="100000"/>
              </a:lnSpc>
              <a:spcAft>
                <a:spcPts val="601"/>
              </a:spcAft>
              <a:buNone/>
            </a:pPr>
            <a:r>
              <a:rPr b="0" lang="en-US" sz="1200" spc="-1" strike="noStrike">
                <a:solidFill>
                  <a:srgbClr val="ffffff"/>
                </a:solidFill>
                <a:latin typeface="Calibri"/>
              </a:rPr>
              <a:t>Aymeric Beck, Antoine Buirey, Tanguy Horard     année scolaire 2022/2023</a:t>
            </a:r>
            <a:endParaRPr b="0" lang="fr-FR" sz="1200" spc="-1" strike="noStrike">
              <a:latin typeface="Times New Roman"/>
            </a:endParaRPr>
          </a:p>
        </p:txBody>
      </p:sp>
      <p:sp>
        <p:nvSpPr>
          <p:cNvPr id="88" name="PlaceHolder 4"/>
          <p:cNvSpPr>
            <a:spLocks noGrp="1"/>
          </p:cNvSpPr>
          <p:nvPr>
            <p:ph type="sldNum" idx="8"/>
          </p:nvPr>
        </p:nvSpPr>
        <p:spPr>
          <a:xfrm>
            <a:off x="8610480" y="6159600"/>
            <a:ext cx="2742840" cy="364680"/>
          </a:xfrm>
          <a:prstGeom prst="rect">
            <a:avLst/>
          </a:prstGeom>
          <a:noFill/>
          <a:ln w="0">
            <a:noFill/>
          </a:ln>
        </p:spPr>
        <p:txBody>
          <a:bodyPr anchor="ctr">
            <a:normAutofit/>
          </a:bodyPr>
          <a:lstStyle>
            <a:lvl1pPr indent="0" algn="r">
              <a:lnSpc>
                <a:spcPct val="100000"/>
              </a:lnSpc>
              <a:spcAft>
                <a:spcPts val="601"/>
              </a:spcAft>
              <a:buNone/>
              <a:defRPr b="0" lang="fr-FR" sz="1200" spc="-1" strike="noStrike">
                <a:solidFill>
                  <a:srgbClr val="ffffff"/>
                </a:solidFill>
                <a:latin typeface="Calibri"/>
              </a:defRPr>
            </a:lvl1pPr>
          </a:lstStyle>
          <a:p>
            <a:pPr indent="0" algn="r">
              <a:lnSpc>
                <a:spcPct val="100000"/>
              </a:lnSpc>
              <a:spcAft>
                <a:spcPts val="601"/>
              </a:spcAft>
              <a:buNone/>
            </a:pPr>
            <a:fld id="{B15EDB59-DF86-40C4-ABAB-E9353C0471FB}" type="slidenum">
              <a:rPr b="0" lang="fr-FR" sz="1200" spc="-1" strike="noStrike">
                <a:solidFill>
                  <a:srgbClr val="ffffff"/>
                </a:solidFill>
                <a:latin typeface="Calibri"/>
              </a:rPr>
              <a:t>1</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1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0" name="Rectangle 13"/>
          <p:cNvSpPr/>
          <p:nvPr/>
        </p:nvSpPr>
        <p:spPr>
          <a:xfrm>
            <a:off x="0" y="0"/>
            <a:ext cx="2013120" cy="68576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597960" y="2039760"/>
            <a:ext cx="2831040" cy="2778120"/>
          </a:xfrm>
          <a:prstGeom prst="rect">
            <a:avLst/>
          </a:prstGeom>
          <a:solidFill>
            <a:srgbClr val="262626"/>
          </a:solidFill>
          <a:ln w="174600">
            <a:solidFill>
              <a:srgbClr val="262626"/>
            </a:solidFill>
            <a:round/>
          </a:ln>
        </p:spPr>
        <p:txBody>
          <a:bodyPr anchor="ctr">
            <a:normAutofit/>
          </a:bodyPr>
          <a:p>
            <a:pPr indent="0" algn="ctr">
              <a:lnSpc>
                <a:spcPct val="90000"/>
              </a:lnSpc>
              <a:buNone/>
            </a:pPr>
            <a:r>
              <a:rPr b="0" lang="en-US" sz="2400" spc="-1" strike="noStrike">
                <a:solidFill>
                  <a:srgbClr val="ffffff"/>
                </a:solidFill>
                <a:latin typeface="Calibri Light"/>
              </a:rPr>
              <a:t>L’organisation :</a:t>
            </a:r>
            <a:br>
              <a:rPr sz="2400"/>
            </a:br>
            <a:r>
              <a:rPr b="0" lang="en-US" sz="2400" spc="-1" strike="noStrike">
                <a:solidFill>
                  <a:srgbClr val="ffffff"/>
                </a:solidFill>
                <a:latin typeface="Calibri Light"/>
              </a:rPr>
              <a:t>l’utilisation de l’outil Trello</a:t>
            </a:r>
            <a:endParaRPr b="0" lang="fr-FR" sz="2400" spc="-1" strike="noStrike">
              <a:solidFill>
                <a:srgbClr val="000000"/>
              </a:solidFill>
              <a:latin typeface="Calibri"/>
            </a:endParaRPr>
          </a:p>
        </p:txBody>
      </p:sp>
      <p:pic>
        <p:nvPicPr>
          <p:cNvPr id="92" name="Espace réservé du contenu 6" descr=""/>
          <p:cNvPicPr/>
          <p:nvPr/>
        </p:nvPicPr>
        <p:blipFill>
          <a:blip r:embed="rId1"/>
          <a:stretch/>
        </p:blipFill>
        <p:spPr>
          <a:xfrm>
            <a:off x="3561480" y="1464840"/>
            <a:ext cx="8578800" cy="4114440"/>
          </a:xfrm>
          <a:prstGeom prst="rect">
            <a:avLst/>
          </a:prstGeom>
          <a:ln w="0">
            <a:noFill/>
          </a:ln>
        </p:spPr>
      </p:pic>
      <p:sp>
        <p:nvSpPr>
          <p:cNvPr id="93" name="PlaceHolder 2"/>
          <p:cNvSpPr>
            <a:spLocks noGrp="1"/>
          </p:cNvSpPr>
          <p:nvPr>
            <p:ph type="ftr" idx="9"/>
          </p:nvPr>
        </p:nvSpPr>
        <p:spPr>
          <a:xfrm>
            <a:off x="3600000" y="6356520"/>
            <a:ext cx="5040000" cy="364680"/>
          </a:xfrm>
          <a:prstGeom prst="rect">
            <a:avLst/>
          </a:prstGeom>
          <a:noFill/>
          <a:ln w="0">
            <a:noFill/>
          </a:ln>
        </p:spPr>
        <p:txBody>
          <a:bodyPr anchor="ctr">
            <a:normAutofit/>
          </a:bodyPr>
          <a:lstStyle>
            <a:lvl1pPr indent="0" algn="ctr">
              <a:lnSpc>
                <a:spcPct val="100000"/>
              </a:lnSpc>
              <a:spcAft>
                <a:spcPts val="601"/>
              </a:spcAft>
              <a:buNone/>
              <a:defRPr b="0" lang="en-US" sz="1200" spc="-1" strike="noStrike">
                <a:solidFill>
                  <a:srgbClr val="999999"/>
                </a:solidFill>
                <a:latin typeface="Calibri"/>
              </a:defRPr>
            </a:lvl1pPr>
          </a:lstStyle>
          <a:p>
            <a:pPr indent="0" algn="ctr">
              <a:lnSpc>
                <a:spcPct val="100000"/>
              </a:lnSpc>
              <a:spcAft>
                <a:spcPts val="601"/>
              </a:spcAft>
              <a:buNone/>
            </a:pPr>
            <a:r>
              <a:rPr b="0" lang="en-US" sz="1200" spc="-1" strike="noStrike">
                <a:solidFill>
                  <a:srgbClr val="999999"/>
                </a:solidFill>
                <a:latin typeface="Calibri"/>
              </a:rPr>
              <a:t>Aymeric Beck, Antoine Buirey, Tanguy Horard</a:t>
            </a:r>
            <a:r>
              <a:rPr b="0" lang="en-US" sz="1200" spc="-1" strike="noStrike">
                <a:solidFill>
                  <a:srgbClr val="999999"/>
                </a:solidFill>
                <a:latin typeface="Calibri"/>
              </a:rPr>
              <a:t>     année scolaire 2022/2023</a:t>
            </a:r>
            <a:endParaRPr b="0" lang="fr-FR" sz="1200" spc="-1" strike="noStrike">
              <a:solidFill>
                <a:srgbClr val="999999"/>
              </a:solidFill>
              <a:latin typeface="Times New Roman"/>
            </a:endParaRPr>
          </a:p>
        </p:txBody>
      </p:sp>
      <p:sp>
        <p:nvSpPr>
          <p:cNvPr id="94" name="PlaceHolder 3"/>
          <p:cNvSpPr>
            <a:spLocks noGrp="1"/>
          </p:cNvSpPr>
          <p:nvPr>
            <p:ph type="sldNum" idx="10"/>
          </p:nvPr>
        </p:nvSpPr>
        <p:spPr>
          <a:xfrm>
            <a:off x="9180000" y="6356520"/>
            <a:ext cx="2689920" cy="364680"/>
          </a:xfrm>
          <a:prstGeom prst="rect">
            <a:avLst/>
          </a:prstGeom>
          <a:noFill/>
          <a:ln w="0">
            <a:noFill/>
          </a:ln>
        </p:spPr>
        <p:txBody>
          <a:bodyPr anchor="ctr">
            <a:normAutofit/>
          </a:bodyPr>
          <a:lstStyle>
            <a:lvl1pPr indent="0" algn="r">
              <a:lnSpc>
                <a:spcPct val="100000"/>
              </a:lnSpc>
              <a:spcAft>
                <a:spcPts val="601"/>
              </a:spcAft>
              <a:buNone/>
              <a:defRPr b="0" lang="en-US" sz="1200" spc="-1" strike="noStrike">
                <a:solidFill>
                  <a:srgbClr val="898989"/>
                </a:solidFill>
                <a:latin typeface="Calibri"/>
              </a:defRPr>
            </a:lvl1pPr>
          </a:lstStyle>
          <a:p>
            <a:pPr indent="0" algn="r">
              <a:lnSpc>
                <a:spcPct val="100000"/>
              </a:lnSpc>
              <a:spcAft>
                <a:spcPts val="601"/>
              </a:spcAft>
              <a:buNone/>
            </a:pPr>
            <a:fld id="{2D0772AC-5AB1-451C-9DFB-8F135E49518F}" type="slidenum">
              <a:rPr b="0" lang="en-US" sz="1200" spc="-1" strike="noStrike">
                <a:solidFill>
                  <a:srgbClr val="898989"/>
                </a:solidFill>
                <a:latin typeface="Calibri"/>
              </a:rPr>
              <a:t>2</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10"/>
          <p:cNvSpPr/>
          <p:nvPr/>
        </p:nvSpPr>
        <p:spPr>
          <a:xfrm>
            <a:off x="393480" y="338400"/>
            <a:ext cx="11438280" cy="1577520"/>
          </a:xfrm>
          <a:prstGeom prst="rect">
            <a:avLst/>
          </a:prstGeom>
          <a:solidFill>
            <a:schemeClr val="tx1">
              <a:lumMod val="75000"/>
              <a:lumOff val="25000"/>
            </a:schemeClr>
          </a:solidFill>
          <a:ln cap="sq" w="127000">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title"/>
          </p:nvPr>
        </p:nvSpPr>
        <p:spPr>
          <a:xfrm>
            <a:off x="838080" y="467640"/>
            <a:ext cx="10515240" cy="1325160"/>
          </a:xfrm>
          <a:prstGeom prst="rect">
            <a:avLst/>
          </a:prstGeom>
          <a:noFill/>
          <a:ln w="0">
            <a:noFill/>
          </a:ln>
        </p:spPr>
        <p:txBody>
          <a:bodyPr anchor="ctr">
            <a:normAutofit/>
          </a:bodyPr>
          <a:p>
            <a:pPr indent="0">
              <a:lnSpc>
                <a:spcPct val="90000"/>
              </a:lnSpc>
              <a:buNone/>
            </a:pPr>
            <a:r>
              <a:rPr b="0" lang="fr-FR" sz="4400" spc="-1" strike="noStrike">
                <a:solidFill>
                  <a:srgbClr val="ffffff"/>
                </a:solidFill>
                <a:latin typeface="Calibri Light"/>
              </a:rPr>
              <a:t>Le temps passé par tâche par personne</a:t>
            </a:r>
            <a:endParaRPr b="0" lang="fr-FR" sz="4400" spc="-1" strike="noStrike">
              <a:solidFill>
                <a:srgbClr val="000000"/>
              </a:solidFill>
              <a:latin typeface="Calibri"/>
            </a:endParaRPr>
          </a:p>
        </p:txBody>
      </p:sp>
      <p:sp>
        <p:nvSpPr>
          <p:cNvPr id="97" name="PlaceHolder 2"/>
          <p:cNvSpPr>
            <a:spLocks noGrp="1"/>
          </p:cNvSpPr>
          <p:nvPr>
            <p:ph type="ftr" idx="11"/>
          </p:nvPr>
        </p:nvSpPr>
        <p:spPr>
          <a:xfrm>
            <a:off x="3600000" y="6356520"/>
            <a:ext cx="4552920" cy="364680"/>
          </a:xfrm>
          <a:prstGeom prst="rect">
            <a:avLst/>
          </a:prstGeom>
          <a:noFill/>
          <a:ln w="0">
            <a:noFill/>
          </a:ln>
        </p:spPr>
        <p:txBody>
          <a:bodyPr anchor="ctr">
            <a:normAutofit fontScale="83000"/>
          </a:bodyPr>
          <a:lstStyle>
            <a:lvl1pPr indent="0" algn="ctr">
              <a:lnSpc>
                <a:spcPct val="100000"/>
              </a:lnSpc>
              <a:spcAft>
                <a:spcPts val="601"/>
              </a:spcAft>
              <a:buNone/>
              <a:defRPr b="0" lang="en-US" sz="1400" spc="-1" strike="noStrike">
                <a:solidFill>
                  <a:srgbClr val="898989"/>
                </a:solidFill>
                <a:latin typeface="Calibri"/>
              </a:defRPr>
            </a:lvl1pPr>
          </a:lstStyle>
          <a:p>
            <a:pPr indent="0" algn="ctr">
              <a:lnSpc>
                <a:spcPct val="100000"/>
              </a:lnSpc>
              <a:spcAft>
                <a:spcPts val="601"/>
              </a:spcAft>
              <a:buNone/>
            </a:pPr>
            <a:r>
              <a:rPr b="0" lang="en-US" sz="1400" spc="-1" strike="noStrike">
                <a:solidFill>
                  <a:srgbClr val="898989"/>
                </a:solidFill>
                <a:latin typeface="Calibri"/>
              </a:rPr>
              <a:t>Aymeric Beck, Antoine Buirey, Tanguy Horard</a:t>
            </a:r>
            <a:r>
              <a:rPr b="0" lang="en-US" sz="1200" spc="-1" strike="noStrike">
                <a:solidFill>
                  <a:srgbClr val="999999"/>
                </a:solidFill>
                <a:latin typeface="Calibri"/>
              </a:rPr>
              <a:t>     année scolaire 2022/2023</a:t>
            </a:r>
            <a:endParaRPr b="0" lang="fr-FR" sz="1200" spc="-1" strike="noStrike">
              <a:latin typeface="Times New Roman"/>
            </a:endParaRPr>
          </a:p>
        </p:txBody>
      </p:sp>
      <p:sp>
        <p:nvSpPr>
          <p:cNvPr id="98" name="PlaceHolder 3"/>
          <p:cNvSpPr>
            <a:spLocks noGrp="1"/>
          </p:cNvSpPr>
          <p:nvPr>
            <p:ph type="sldNum" idx="12"/>
          </p:nvPr>
        </p:nvSpPr>
        <p:spPr>
          <a:xfrm>
            <a:off x="8610480" y="6356520"/>
            <a:ext cx="2742840" cy="364680"/>
          </a:xfrm>
          <a:prstGeom prst="rect">
            <a:avLst/>
          </a:prstGeom>
          <a:noFill/>
          <a:ln w="0">
            <a:noFill/>
          </a:ln>
        </p:spPr>
        <p:txBody>
          <a:bodyPr anchor="ctr">
            <a:normAutofit/>
          </a:bodyPr>
          <a:lstStyle>
            <a:lvl1pPr indent="0" algn="r">
              <a:lnSpc>
                <a:spcPct val="100000"/>
              </a:lnSpc>
              <a:spcAft>
                <a:spcPts val="601"/>
              </a:spcAft>
              <a:buNone/>
              <a:defRPr b="0" lang="fr-FR" sz="1200" spc="-1" strike="noStrike">
                <a:solidFill>
                  <a:srgbClr val="898989"/>
                </a:solidFill>
                <a:latin typeface="Calibri"/>
              </a:defRPr>
            </a:lvl1pPr>
          </a:lstStyle>
          <a:p>
            <a:pPr indent="0" algn="r">
              <a:lnSpc>
                <a:spcPct val="100000"/>
              </a:lnSpc>
              <a:spcAft>
                <a:spcPts val="601"/>
              </a:spcAft>
              <a:buNone/>
            </a:pPr>
            <a:fld id="{2317758B-7392-4BCD-AE0B-DC0DE5C07782}" type="slidenum">
              <a:rPr b="0" lang="fr-FR" sz="1200" spc="-1" strike="noStrike">
                <a:solidFill>
                  <a:srgbClr val="898989"/>
                </a:solidFill>
                <a:latin typeface="Calibri"/>
              </a:rPr>
              <a:t>3</a:t>
            </a:fld>
            <a:endParaRPr b="0" lang="fr-FR" sz="1200" spc="-1" strike="noStrike">
              <a:latin typeface="Times New Roman"/>
            </a:endParaRPr>
          </a:p>
        </p:txBody>
      </p:sp>
      <p:graphicFrame>
        <p:nvGraphicFramePr>
          <p:cNvPr id="99" name="Tableau 6"/>
          <p:cNvGraphicFramePr/>
          <p:nvPr/>
        </p:nvGraphicFramePr>
        <p:xfrm>
          <a:off x="838080" y="2417400"/>
          <a:ext cx="10514880" cy="3666600"/>
        </p:xfrm>
        <a:graphic>
          <a:graphicData uri="http://schemas.openxmlformats.org/drawingml/2006/table">
            <a:tbl>
              <a:tblPr/>
              <a:tblGrid>
                <a:gridCol w="2648880"/>
                <a:gridCol w="2567880"/>
                <a:gridCol w="2648880"/>
                <a:gridCol w="2649600"/>
              </a:tblGrid>
              <a:tr h="405360">
                <a:tc>
                  <a:tcPr anchor="t"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91800" rIns="91800" anchor="t">
                      <a:noAutofit/>
                    </a:bodyPr>
                    <a:p>
                      <a:pPr>
                        <a:lnSpc>
                          <a:spcPct val="100000"/>
                        </a:lnSpc>
                      </a:pPr>
                      <a:r>
                        <a:rPr b="1" lang="fr-FR" sz="1800" spc="-1" strike="noStrike">
                          <a:solidFill>
                            <a:schemeClr val="lt1"/>
                          </a:solidFill>
                          <a:latin typeface="Calibri"/>
                        </a:rPr>
                        <a:t>Aymeric Beck</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91800" rIns="91800" anchor="t">
                      <a:noAutofit/>
                    </a:bodyPr>
                    <a:p>
                      <a:pPr>
                        <a:lnSpc>
                          <a:spcPct val="100000"/>
                        </a:lnSpc>
                      </a:pPr>
                      <a:r>
                        <a:rPr b="1" lang="fr-FR" sz="1800" spc="-1" strike="noStrike">
                          <a:solidFill>
                            <a:schemeClr val="lt1"/>
                          </a:solidFill>
                          <a:latin typeface="Calibri"/>
                        </a:rPr>
                        <a:t>Antoine Buirey</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91800" rIns="91800" anchor="t">
                      <a:noAutofit/>
                    </a:bodyPr>
                    <a:p>
                      <a:pPr>
                        <a:lnSpc>
                          <a:spcPct val="100000"/>
                        </a:lnSpc>
                      </a:pPr>
                      <a:r>
                        <a:rPr b="1" lang="fr-FR" sz="1800" spc="-1" strike="noStrike">
                          <a:solidFill>
                            <a:schemeClr val="lt1"/>
                          </a:solidFill>
                          <a:latin typeface="Calibri"/>
                        </a:rPr>
                        <a:t>Tanguy Horard</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405360">
                <a:tc>
                  <a:txBody>
                    <a:bodyPr lIns="91800" rIns="91800" anchor="t">
                      <a:noAutofit/>
                    </a:bodyPr>
                    <a:p>
                      <a:pPr>
                        <a:lnSpc>
                          <a:spcPct val="100000"/>
                        </a:lnSpc>
                      </a:pPr>
                      <a:r>
                        <a:rPr b="0" lang="fr-FR" sz="1800" spc="-1" strike="noStrike">
                          <a:solidFill>
                            <a:schemeClr val="dk1"/>
                          </a:solidFill>
                          <a:latin typeface="Calibri"/>
                        </a:rPr>
                        <a:t>R1.11 - Flyer</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1800" rIns="91800" anchor="t">
                      <a:noAutofit/>
                    </a:bodyPr>
                    <a:p>
                      <a:pPr algn="ctr"/>
                      <a:r>
                        <a:rPr b="0" lang="fr-FR" sz="1800" spc="-1" strike="noStrike">
                          <a:latin typeface="Arial"/>
                        </a:rPr>
                        <a:t>-</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1800" rIns="91800" anchor="t">
                      <a:noAutofit/>
                    </a:bodyPr>
                    <a:p>
                      <a:pPr algn="ctr"/>
                      <a:r>
                        <a:rPr b="0" lang="fr-FR" sz="1800" spc="-1" strike="noStrike">
                          <a:latin typeface="Arial"/>
                        </a:rPr>
                        <a:t>-</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05360">
                <a:tc>
                  <a:txBody>
                    <a:bodyPr lIns="91800" rIns="91800" anchor="t">
                      <a:noAutofit/>
                    </a:bodyPr>
                    <a:p>
                      <a:pPr>
                        <a:lnSpc>
                          <a:spcPct val="100000"/>
                        </a:lnSpc>
                      </a:pPr>
                      <a:r>
                        <a:rPr b="0" lang="fr-FR" sz="1800" spc="-1" strike="noStrike">
                          <a:solidFill>
                            <a:schemeClr val="dk1"/>
                          </a:solidFill>
                          <a:latin typeface="Calibri"/>
                        </a:rPr>
                        <a:t>R1.11 - Note d’intention</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1800" rIns="91800" anchor="t">
                      <a:noAutofit/>
                    </a:bodyPr>
                    <a:p>
                      <a:pPr algn="ctr"/>
                      <a:r>
                        <a:rPr b="0" lang="fr-FR" sz="1800" spc="-1" strike="noStrike">
                          <a:latin typeface="Arial"/>
                        </a:rPr>
                        <a:t>35mn</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81840">
                <a:tc>
                  <a:txBody>
                    <a:bodyPr lIns="91800" rIns="91800" anchor="t">
                      <a:noAutofit/>
                    </a:bodyPr>
                    <a:p>
                      <a:pPr>
                        <a:lnSpc>
                          <a:spcPct val="100000"/>
                        </a:lnSpc>
                      </a:pPr>
                      <a:r>
                        <a:rPr b="0" lang="fr-FR" sz="1800" spc="-1" strike="noStrike">
                          <a:solidFill>
                            <a:schemeClr val="dk1"/>
                          </a:solidFill>
                          <a:latin typeface="Calibri"/>
                        </a:rPr>
                        <a:t>R1.08 - Diagramme des tâches</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1800" rIns="91800" anchor="t">
                      <a:noAutofit/>
                    </a:bodyPr>
                    <a:p>
                      <a:pPr algn="ctr"/>
                      <a:r>
                        <a:rPr b="0" lang="fr-FR" sz="1800" spc="-1" strike="noStrike">
                          <a:latin typeface="Arial"/>
                        </a:rPr>
                        <a:t>-</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1800" rIns="91800" anchor="t">
                      <a:noAutofit/>
                    </a:bodyPr>
                    <a:p>
                      <a:pPr algn="ctr">
                        <a:lnSpc>
                          <a:spcPct val="100000"/>
                        </a:lnSpc>
                      </a:pPr>
                      <a:r>
                        <a:rPr b="0" lang="fr-FR" sz="1800" spc="-1" strike="noStrike">
                          <a:solidFill>
                            <a:schemeClr val="dk1"/>
                          </a:solidFill>
                          <a:latin typeface="Calibri"/>
                        </a:rPr>
                        <a:t>2h</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05360">
                <a:tc>
                  <a:txBody>
                    <a:bodyPr lIns="91800" rIns="91800" anchor="t">
                      <a:noAutofit/>
                    </a:bodyPr>
                    <a:p>
                      <a:pPr>
                        <a:lnSpc>
                          <a:spcPct val="100000"/>
                        </a:lnSpc>
                      </a:pPr>
                      <a:r>
                        <a:rPr b="0" lang="fr-FR" sz="1800" spc="-1" strike="noStrike">
                          <a:solidFill>
                            <a:schemeClr val="dk1"/>
                          </a:solidFill>
                          <a:latin typeface="Calibri"/>
                        </a:rPr>
                        <a:t>R1.08 - Note explicative</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1800" rIns="91800" anchor="t">
                      <a:noAutofit/>
                    </a:bodyPr>
                    <a:p>
                      <a:pPr algn="ctr"/>
                      <a:r>
                        <a:rPr b="0" lang="fr-FR" sz="1800" spc="-1" strike="noStrike">
                          <a:latin typeface="Arial"/>
                        </a:rPr>
                        <a:t>30 mn</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1800" rIns="91800" anchor="t">
                      <a:noAutofit/>
                    </a:bodyPr>
                    <a:p>
                      <a:pPr algn="ctr"/>
                      <a:r>
                        <a:rPr b="0" lang="fr-FR" sz="1800" spc="-1" strike="noStrike">
                          <a:latin typeface="Arial"/>
                        </a:rPr>
                        <a:t>-</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81840">
                <a:tc>
                  <a:txBody>
                    <a:bodyPr lIns="91800" rIns="91800" anchor="t">
                      <a:noAutofit/>
                    </a:bodyPr>
                    <a:p>
                      <a:pPr>
                        <a:lnSpc>
                          <a:spcPct val="100000"/>
                        </a:lnSpc>
                      </a:pPr>
                      <a:r>
                        <a:rPr b="0" lang="fr-FR" sz="1800" spc="-1" strike="noStrike">
                          <a:solidFill>
                            <a:schemeClr val="dk1"/>
                          </a:solidFill>
                          <a:latin typeface="Calibri"/>
                        </a:rPr>
                        <a:t>R1.08 - Présentation PowerPoint</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1800" rIns="91800" anchor="t">
                      <a:noAutofit/>
                    </a:bodyPr>
                    <a:p>
                      <a:pPr algn="ctr"/>
                      <a:r>
                        <a:rPr b="0" lang="fr-FR" sz="1800" spc="-1" strike="noStrike">
                          <a:latin typeface="Arial"/>
                        </a:rPr>
                        <a:t>5 mn</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1800" rIns="91800" anchor="t">
                      <a:noAutofit/>
                    </a:bodyPr>
                    <a:p>
                      <a:pPr algn="ctr">
                        <a:lnSpc>
                          <a:spcPct val="100000"/>
                        </a:lnSpc>
                      </a:pPr>
                      <a:r>
                        <a:rPr b="0" lang="fr-FR" sz="1800" spc="-1" strike="noStrike">
                          <a:solidFill>
                            <a:schemeClr val="dk1"/>
                          </a:solidFill>
                          <a:latin typeface="Calibri"/>
                        </a:rPr>
                        <a:t>45mn</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81840">
                <a:tc>
                  <a:txBody>
                    <a:bodyPr lIns="91800" rIns="91800" anchor="t">
                      <a:noAutofit/>
                    </a:bodyPr>
                    <a:p>
                      <a:pPr>
                        <a:lnSpc>
                          <a:spcPct val="100000"/>
                        </a:lnSpc>
                      </a:pPr>
                      <a:r>
                        <a:rPr b="0" lang="fr-FR" sz="1800" spc="-1" strike="noStrike">
                          <a:solidFill>
                            <a:schemeClr val="dk1"/>
                          </a:solidFill>
                          <a:latin typeface="Calibri"/>
                        </a:rPr>
                        <a:t>R1.02 - Site de présentation du BUT</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1800" rIns="91800" anchor="t">
                      <a:noAutofit/>
                    </a:bodyPr>
                    <a:p>
                      <a:pPr algn="ctr"/>
                      <a:r>
                        <a:rPr b="0" lang="fr-FR" sz="1800" spc="-1" strike="noStrike">
                          <a:latin typeface="Arial"/>
                        </a:rPr>
                        <a:t>13h</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1800" rIns="91800" anchor="t">
                      <a:noAutofit/>
                    </a:bodyPr>
                    <a:p>
                      <a:pPr algn="ctr">
                        <a:lnSpc>
                          <a:spcPct val="100000"/>
                        </a:lnSpc>
                      </a:pPr>
                      <a:r>
                        <a:rPr b="0" lang="fr-FR" sz="1800" spc="-1" strike="noStrike">
                          <a:solidFill>
                            <a:schemeClr val="dk1"/>
                          </a:solidFill>
                          <a:latin typeface="Calibri"/>
                        </a:rPr>
                        <a:t>4h</a:t>
                      </a:r>
                      <a:endParaRPr b="0" lang="fr-FR" sz="1800" spc="-1" strike="noStrike">
                        <a:latin typeface="Arial"/>
                      </a:endParaRPr>
                    </a:p>
                  </a:txBody>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anchor="t"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Rectangle 9"/>
          <p:cNvSpPr/>
          <p:nvPr/>
        </p:nvSpPr>
        <p:spPr>
          <a:xfrm>
            <a:off x="0" y="0"/>
            <a:ext cx="12188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1" name="Rectangle 11"/>
          <p:cNvSpPr/>
          <p:nvPr/>
        </p:nvSpPr>
        <p:spPr>
          <a:xfrm>
            <a:off x="321480" y="320040"/>
            <a:ext cx="11548440" cy="6217560"/>
          </a:xfrm>
          <a:prstGeom prst="rect">
            <a:avLst/>
          </a:prstGeom>
          <a:solidFill>
            <a:schemeClr val="bg1"/>
          </a:solidFill>
          <a:ln cap="sq" w="127000">
            <a:solidFill>
              <a:srgbClr val="ffffff"/>
            </a:solidFill>
          </a:ln>
        </p:spPr>
        <p:style>
          <a:lnRef idx="2">
            <a:schemeClr val="accent1">
              <a:shade val="50000"/>
            </a:schemeClr>
          </a:lnRef>
          <a:fillRef idx="1">
            <a:schemeClr val="accent1"/>
          </a:fillRef>
          <a:effectRef idx="0">
            <a:schemeClr val="accent1"/>
          </a:effectRef>
          <a:fontRef idx="minor"/>
        </p:style>
      </p:sp>
      <p:sp>
        <p:nvSpPr>
          <p:cNvPr id="102" name="PlaceHolder 1"/>
          <p:cNvSpPr>
            <a:spLocks noGrp="1"/>
          </p:cNvSpPr>
          <p:nvPr>
            <p:ph type="title"/>
          </p:nvPr>
        </p:nvSpPr>
        <p:spPr>
          <a:xfrm>
            <a:off x="838080" y="631800"/>
            <a:ext cx="10515240" cy="1325160"/>
          </a:xfrm>
          <a:prstGeom prst="rect">
            <a:avLst/>
          </a:prstGeom>
          <a:noFill/>
          <a:ln w="0">
            <a:noFill/>
          </a:ln>
        </p:spPr>
        <p:txBody>
          <a:bodyPr anchor="ctr">
            <a:normAutofit/>
          </a:bodyPr>
          <a:p>
            <a:pPr indent="0">
              <a:lnSpc>
                <a:spcPct val="90000"/>
              </a:lnSpc>
              <a:buNone/>
            </a:pPr>
            <a:r>
              <a:rPr b="0" lang="fr-FR" sz="4400" spc="-1" strike="noStrike">
                <a:solidFill>
                  <a:srgbClr val="000000"/>
                </a:solidFill>
                <a:latin typeface="Calibri Light"/>
              </a:rPr>
              <a:t>La Note explicative</a:t>
            </a:r>
            <a:endParaRPr b="0" lang="fr-FR" sz="4400" spc="-1" strike="noStrike">
              <a:solidFill>
                <a:srgbClr val="000000"/>
              </a:solidFill>
              <a:latin typeface="Calibri"/>
            </a:endParaRPr>
          </a:p>
        </p:txBody>
      </p:sp>
      <p:sp>
        <p:nvSpPr>
          <p:cNvPr id="103" name="PlaceHolder 2"/>
          <p:cNvSpPr>
            <a:spLocks noGrp="1"/>
          </p:cNvSpPr>
          <p:nvPr>
            <p:ph/>
          </p:nvPr>
        </p:nvSpPr>
        <p:spPr>
          <a:xfrm>
            <a:off x="838080" y="2057400"/>
            <a:ext cx="10515240" cy="3871440"/>
          </a:xfrm>
          <a:prstGeom prst="rect">
            <a:avLst/>
          </a:prstGeom>
          <a:noFill/>
          <a:ln w="0">
            <a:noFill/>
          </a:ln>
        </p:spPr>
        <p:txBody>
          <a:bodyPr anchor="t">
            <a:normAutofit fontScale="87000"/>
          </a:bodyPr>
          <a:p>
            <a:pPr indent="0" algn="just">
              <a:lnSpc>
                <a:spcPct val="107000"/>
              </a:lnSpc>
              <a:spcBef>
                <a:spcPts val="1001"/>
              </a:spcBef>
              <a:spcAft>
                <a:spcPts val="799"/>
              </a:spcAft>
              <a:buNone/>
              <a:tabLst>
                <a:tab algn="l" pos="0"/>
              </a:tabLst>
            </a:pPr>
            <a:r>
              <a:rPr b="0" lang="fr-FR" sz="1800" spc="-1" strike="noStrike">
                <a:solidFill>
                  <a:srgbClr val="000000"/>
                </a:solidFill>
                <a:latin typeface="Calibri"/>
                <a:ea typeface="Calibri"/>
              </a:rPr>
              <a:t>Pour le contenu du site, toutes les indications étaient données dans le sujet (présenter les SAE, présenter les compétences, faire un glossaire, …). Un morceau de la structure nous était également fourni à savoir faire un menu pour naviguer facilement à travers les différentes rubriques. D’autres choses étaient imposées tels que le responsive design dont on reparlera ainsi que la conformité aux standards du W3C. pour l’aspect graphique, nous avons voulu rester très sobre sans fioriture inutile qui aurait pu amoindrir la compréhension générale du site déjà chargé en information mais également pour rester le plus fidèle à la charte graphique de l’IUT d’Aix-Marseille. Pour les choix techniques, nous avons décidé d’utiliser le Framework bootstrap afin d’avoir une bonne gestion de la mise en page du site et de facilité la mise en place du responsive design. Nous avons également fait le choix d’utiliser un fichier CSS supplémentaire pour des modifications qui n’étaient pas disponible via les classes de bootstrap ou qui étaient trop compliqué à mettre en place. Dans cette SAE, nous n’avons eu que deux problèmes, mais ce sont des problèmes majeur e quelque sorte. Le premier qui a mis presque une semaine à être résolu concerne bootstrap en lui-même. Nous avions la mauvaise version de bootstrap installé (version 4 installé au lieu de la version 5). De ce fait, tous ce que nous faisions ne marchait pas car ce n’était évidemment pas la bonne version. Le second problème majeur concerne cette fois ci le responsive design. En effet notre menu, réalisé grâce aux classes navbar de bootstrap, disparaissait lors du rétrécissement de l’écran et c’est notamment une des raisons pour laquelle nous avons utilisé un fichier CSS tierce. </a:t>
            </a:r>
            <a:endParaRPr b="0" lang="fr-FR" sz="1800" spc="-1" strike="noStrike">
              <a:solidFill>
                <a:srgbClr val="000000"/>
              </a:solidFill>
              <a:latin typeface="Calibri"/>
            </a:endParaRPr>
          </a:p>
        </p:txBody>
      </p:sp>
      <p:sp>
        <p:nvSpPr>
          <p:cNvPr id="104" name="PlaceHolder 3"/>
          <p:cNvSpPr>
            <a:spLocks noGrp="1"/>
          </p:cNvSpPr>
          <p:nvPr>
            <p:ph type="ftr" idx="13"/>
          </p:nvPr>
        </p:nvSpPr>
        <p:spPr>
          <a:xfrm>
            <a:off x="3600000" y="6077520"/>
            <a:ext cx="4552920" cy="364680"/>
          </a:xfrm>
          <a:prstGeom prst="rect">
            <a:avLst/>
          </a:prstGeom>
          <a:noFill/>
          <a:ln w="0">
            <a:noFill/>
          </a:ln>
        </p:spPr>
        <p:txBody>
          <a:bodyPr anchor="ctr">
            <a:normAutofit fontScale="83000"/>
          </a:bodyPr>
          <a:lstStyle>
            <a:lvl1pPr indent="0" algn="ctr">
              <a:lnSpc>
                <a:spcPct val="100000"/>
              </a:lnSpc>
              <a:spcAft>
                <a:spcPts val="601"/>
              </a:spcAft>
              <a:buNone/>
              <a:defRPr b="0" lang="en-US" sz="1400" spc="-1" strike="noStrike">
                <a:solidFill>
                  <a:srgbClr val="000000"/>
                </a:solidFill>
                <a:latin typeface="Calibri"/>
              </a:defRPr>
            </a:lvl1pPr>
          </a:lstStyle>
          <a:p>
            <a:pPr indent="0" algn="ctr">
              <a:lnSpc>
                <a:spcPct val="100000"/>
              </a:lnSpc>
              <a:spcAft>
                <a:spcPts val="601"/>
              </a:spcAft>
              <a:buNone/>
            </a:pPr>
            <a:r>
              <a:rPr b="0" lang="en-US" sz="1400" spc="-1" strike="noStrike">
                <a:solidFill>
                  <a:srgbClr val="000000"/>
                </a:solidFill>
                <a:latin typeface="Calibri"/>
              </a:rPr>
              <a:t>Aymeric Beck, Antoine Buirey, Tanguy Horard</a:t>
            </a:r>
            <a:r>
              <a:rPr b="0" lang="en-US" sz="1200" spc="-1" strike="noStrike">
                <a:solidFill>
                  <a:srgbClr val="000000"/>
                </a:solidFill>
                <a:latin typeface="Calibri"/>
              </a:rPr>
              <a:t>     année scolaire 2022/2023</a:t>
            </a:r>
            <a:endParaRPr b="0" lang="fr-FR" sz="1200" spc="-1" strike="noStrike">
              <a:solidFill>
                <a:srgbClr val="000000"/>
              </a:solidFill>
              <a:latin typeface="Times New Roman"/>
            </a:endParaRPr>
          </a:p>
        </p:txBody>
      </p:sp>
      <p:sp>
        <p:nvSpPr>
          <p:cNvPr id="105" name="PlaceHolder 4"/>
          <p:cNvSpPr>
            <a:spLocks noGrp="1"/>
          </p:cNvSpPr>
          <p:nvPr>
            <p:ph type="sldNum" idx="14"/>
          </p:nvPr>
        </p:nvSpPr>
        <p:spPr>
          <a:xfrm>
            <a:off x="8610480" y="6077520"/>
            <a:ext cx="2742840" cy="364680"/>
          </a:xfrm>
          <a:prstGeom prst="rect">
            <a:avLst/>
          </a:prstGeom>
          <a:noFill/>
          <a:ln w="0">
            <a:noFill/>
          </a:ln>
        </p:spPr>
        <p:txBody>
          <a:bodyPr anchor="ctr">
            <a:normAutofit/>
          </a:bodyPr>
          <a:lstStyle>
            <a:lvl1pPr indent="0" algn="r">
              <a:lnSpc>
                <a:spcPct val="100000"/>
              </a:lnSpc>
              <a:spcAft>
                <a:spcPts val="601"/>
              </a:spcAft>
              <a:buNone/>
              <a:defRPr b="0" lang="fr-FR" sz="1200" spc="-1" strike="noStrike">
                <a:solidFill>
                  <a:srgbClr val="404040"/>
                </a:solidFill>
                <a:latin typeface="Calibri"/>
              </a:defRPr>
            </a:lvl1pPr>
          </a:lstStyle>
          <a:p>
            <a:pPr indent="0" algn="r">
              <a:lnSpc>
                <a:spcPct val="100000"/>
              </a:lnSpc>
              <a:spcAft>
                <a:spcPts val="601"/>
              </a:spcAft>
              <a:buNone/>
            </a:pPr>
            <a:fld id="{16281407-4440-4736-9E77-ADE1782701DB}" type="slidenum">
              <a:rPr b="0" lang="fr-FR" sz="1200" spc="-1" strike="noStrike">
                <a:solidFill>
                  <a:srgbClr val="404040"/>
                </a:solidFill>
                <a:latin typeface="Calibri"/>
              </a:rPr>
              <a:t>&lt;numéro&gt;</a:t>
            </a:fld>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TotalTime>
  <Application>LibreOffice/7.4.1.2$Windows_X86_64 LibreOffice_project/3c58a8f3a960df8bc8fd77b461821e42c061c5f0</Application>
  <AppVersion>15.0000</AppVersion>
  <Words>411</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2023-01-01T13:31:55Z</dcterms:created>
  <dc:creator>Antoine Buirey</dc:creator>
  <dc:description/>
  <dc:language>fr-FR</dc:language>
  <cp:lastModifiedBy/>
  <dcterms:modified xsi:type="dcterms:W3CDTF">2023-01-01T18:53:33Z</dcterms:modified>
  <cp:revision>5</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4</vt:i4>
  </property>
</Properties>
</file>