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C5AAB1-E131-471A-A69F-0CC71A62F42E}" v="4" dt="2023-01-01T13:42:30.85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ine Buirey" userId="fedb1560b1ad921b" providerId="LiveId" clId="{1EC5AAB1-E131-471A-A69F-0CC71A62F42E}"/>
    <pc:docChg chg="undo custSel addSld modSld">
      <pc:chgData name="Antoine Buirey" userId="fedb1560b1ad921b" providerId="LiveId" clId="{1EC5AAB1-E131-471A-A69F-0CC71A62F42E}" dt="2023-01-01T13:44:21.123" v="588" actId="20577"/>
      <pc:docMkLst>
        <pc:docMk/>
      </pc:docMkLst>
      <pc:sldChg chg="addSp delSp modSp mod setBg">
        <pc:chgData name="Antoine Buirey" userId="fedb1560b1ad921b" providerId="LiveId" clId="{1EC5AAB1-E131-471A-A69F-0CC71A62F42E}" dt="2023-01-01T13:37:37.046" v="258" actId="26606"/>
        <pc:sldMkLst>
          <pc:docMk/>
          <pc:sldMk cId="2941728135" sldId="256"/>
        </pc:sldMkLst>
        <pc:spChg chg="mod">
          <ac:chgData name="Antoine Buirey" userId="fedb1560b1ad921b" providerId="LiveId" clId="{1EC5AAB1-E131-471A-A69F-0CC71A62F42E}" dt="2023-01-01T13:37:37.046" v="258" actId="26606"/>
          <ac:spMkLst>
            <pc:docMk/>
            <pc:sldMk cId="2941728135" sldId="256"/>
            <ac:spMk id="2" creationId="{D38C375B-217E-755A-D9B0-F3B05D9048FA}"/>
          </ac:spMkLst>
        </pc:spChg>
        <pc:spChg chg="mod">
          <ac:chgData name="Antoine Buirey" userId="fedb1560b1ad921b" providerId="LiveId" clId="{1EC5AAB1-E131-471A-A69F-0CC71A62F42E}" dt="2023-01-01T13:37:37.046" v="258" actId="26606"/>
          <ac:spMkLst>
            <pc:docMk/>
            <pc:sldMk cId="2941728135" sldId="256"/>
            <ac:spMk id="3" creationId="{8849B9C5-188D-CCC7-4A52-93068DAB162A}"/>
          </ac:spMkLst>
        </pc:spChg>
        <pc:spChg chg="mod">
          <ac:chgData name="Antoine Buirey" userId="fedb1560b1ad921b" providerId="LiveId" clId="{1EC5AAB1-E131-471A-A69F-0CC71A62F42E}" dt="2023-01-01T13:37:37.046" v="258" actId="26606"/>
          <ac:spMkLst>
            <pc:docMk/>
            <pc:sldMk cId="2941728135" sldId="256"/>
            <ac:spMk id="4" creationId="{198B8CA5-6589-D328-E01F-BE5E88520336}"/>
          </ac:spMkLst>
        </pc:spChg>
        <pc:spChg chg="mod">
          <ac:chgData name="Antoine Buirey" userId="fedb1560b1ad921b" providerId="LiveId" clId="{1EC5AAB1-E131-471A-A69F-0CC71A62F42E}" dt="2023-01-01T13:37:37.046" v="258" actId="26606"/>
          <ac:spMkLst>
            <pc:docMk/>
            <pc:sldMk cId="2941728135" sldId="256"/>
            <ac:spMk id="5" creationId="{65B4E3E9-62BA-8B5F-ED74-571E5D3DE973}"/>
          </ac:spMkLst>
        </pc:spChg>
        <pc:spChg chg="add del">
          <ac:chgData name="Antoine Buirey" userId="fedb1560b1ad921b" providerId="LiveId" clId="{1EC5AAB1-E131-471A-A69F-0CC71A62F42E}" dt="2023-01-01T13:37:37.040" v="257" actId="26606"/>
          <ac:spMkLst>
            <pc:docMk/>
            <pc:sldMk cId="2941728135" sldId="256"/>
            <ac:spMk id="10" creationId="{6F5A5072-7B47-4D32-B52A-4EBBF590B8A5}"/>
          </ac:spMkLst>
        </pc:spChg>
        <pc:spChg chg="add del">
          <ac:chgData name="Antoine Buirey" userId="fedb1560b1ad921b" providerId="LiveId" clId="{1EC5AAB1-E131-471A-A69F-0CC71A62F42E}" dt="2023-01-01T13:37:37.040" v="257" actId="26606"/>
          <ac:spMkLst>
            <pc:docMk/>
            <pc:sldMk cId="2941728135" sldId="256"/>
            <ac:spMk id="12" creationId="{9715DAF0-AE1B-46C9-8A6B-DB2AA05AB91D}"/>
          </ac:spMkLst>
        </pc:spChg>
        <pc:spChg chg="add del">
          <ac:chgData name="Antoine Buirey" userId="fedb1560b1ad921b" providerId="LiveId" clId="{1EC5AAB1-E131-471A-A69F-0CC71A62F42E}" dt="2023-01-01T13:37:37.040" v="257" actId="26606"/>
          <ac:spMkLst>
            <pc:docMk/>
            <pc:sldMk cId="2941728135" sldId="256"/>
            <ac:spMk id="14" creationId="{6016219D-510E-4184-9090-6D5578A87BD1}"/>
          </ac:spMkLst>
        </pc:spChg>
        <pc:spChg chg="add del">
          <ac:chgData name="Antoine Buirey" userId="fedb1560b1ad921b" providerId="LiveId" clId="{1EC5AAB1-E131-471A-A69F-0CC71A62F42E}" dt="2023-01-01T13:37:37.040" v="257" actId="26606"/>
          <ac:spMkLst>
            <pc:docMk/>
            <pc:sldMk cId="2941728135" sldId="256"/>
            <ac:spMk id="16" creationId="{AFF4A713-7B75-4B21-90D7-5AB19547C728}"/>
          </ac:spMkLst>
        </pc:spChg>
        <pc:spChg chg="add del">
          <ac:chgData name="Antoine Buirey" userId="fedb1560b1ad921b" providerId="LiveId" clId="{1EC5AAB1-E131-471A-A69F-0CC71A62F42E}" dt="2023-01-01T13:37:37.040" v="257" actId="26606"/>
          <ac:spMkLst>
            <pc:docMk/>
            <pc:sldMk cId="2941728135" sldId="256"/>
            <ac:spMk id="18" creationId="{DC631C0B-6DA6-4E57-8231-CE32B3434A7E}"/>
          </ac:spMkLst>
        </pc:spChg>
        <pc:spChg chg="add del">
          <ac:chgData name="Antoine Buirey" userId="fedb1560b1ad921b" providerId="LiveId" clId="{1EC5AAB1-E131-471A-A69F-0CC71A62F42E}" dt="2023-01-01T13:37:37.040" v="257" actId="26606"/>
          <ac:spMkLst>
            <pc:docMk/>
            <pc:sldMk cId="2941728135" sldId="256"/>
            <ac:spMk id="20" creationId="{C29501E6-A978-4A61-9689-9085AF97A53A}"/>
          </ac:spMkLst>
        </pc:spChg>
        <pc:spChg chg="add">
          <ac:chgData name="Antoine Buirey" userId="fedb1560b1ad921b" providerId="LiveId" clId="{1EC5AAB1-E131-471A-A69F-0CC71A62F42E}" dt="2023-01-01T13:37:37.046" v="258" actId="26606"/>
          <ac:spMkLst>
            <pc:docMk/>
            <pc:sldMk cId="2941728135" sldId="256"/>
            <ac:spMk id="22" creationId="{5FB946D7-1CA4-446E-8795-007CACFDEB88}"/>
          </ac:spMkLst>
        </pc:spChg>
        <pc:spChg chg="add">
          <ac:chgData name="Antoine Buirey" userId="fedb1560b1ad921b" providerId="LiveId" clId="{1EC5AAB1-E131-471A-A69F-0CC71A62F42E}" dt="2023-01-01T13:37:37.046" v="258" actId="26606"/>
          <ac:spMkLst>
            <pc:docMk/>
            <pc:sldMk cId="2941728135" sldId="256"/>
            <ac:spMk id="23" creationId="{192416F2-BC84-4D7C-80C6-6296C10C3819}"/>
          </ac:spMkLst>
        </pc:spChg>
        <pc:cxnChg chg="add">
          <ac:chgData name="Antoine Buirey" userId="fedb1560b1ad921b" providerId="LiveId" clId="{1EC5AAB1-E131-471A-A69F-0CC71A62F42E}" dt="2023-01-01T13:37:37.046" v="258" actId="26606"/>
          <ac:cxnSpMkLst>
            <pc:docMk/>
            <pc:sldMk cId="2941728135" sldId="256"/>
            <ac:cxnSpMk id="24" creationId="{2330623A-AB89-4E04-AC9A-2BAFBF85AE3A}"/>
          </ac:cxnSpMkLst>
        </pc:cxnChg>
      </pc:sldChg>
      <pc:sldChg chg="addSp delSp modSp new mod setBg setClrOvrMap">
        <pc:chgData name="Antoine Buirey" userId="fedb1560b1ad921b" providerId="LiveId" clId="{1EC5AAB1-E131-471A-A69F-0CC71A62F42E}" dt="2023-01-01T13:38:51.504" v="272" actId="14100"/>
        <pc:sldMkLst>
          <pc:docMk/>
          <pc:sldMk cId="1890660782" sldId="257"/>
        </pc:sldMkLst>
        <pc:spChg chg="mod ord">
          <ac:chgData name="Antoine Buirey" userId="fedb1560b1ad921b" providerId="LiveId" clId="{1EC5AAB1-E131-471A-A69F-0CC71A62F42E}" dt="2023-01-01T13:38:43.704" v="271" actId="1076"/>
          <ac:spMkLst>
            <pc:docMk/>
            <pc:sldMk cId="1890660782" sldId="257"/>
            <ac:spMk id="2" creationId="{62286582-FD31-1D10-DAFE-255A477813E7}"/>
          </ac:spMkLst>
        </pc:spChg>
        <pc:spChg chg="del">
          <ac:chgData name="Antoine Buirey" userId="fedb1560b1ad921b" providerId="LiveId" clId="{1EC5AAB1-E131-471A-A69F-0CC71A62F42E}" dt="2023-01-01T13:37:12.834" v="252" actId="931"/>
          <ac:spMkLst>
            <pc:docMk/>
            <pc:sldMk cId="1890660782" sldId="257"/>
            <ac:spMk id="3" creationId="{C716C721-0DF8-E726-5768-A33087C79507}"/>
          </ac:spMkLst>
        </pc:spChg>
        <pc:spChg chg="mod">
          <ac:chgData name="Antoine Buirey" userId="fedb1560b1ad921b" providerId="LiveId" clId="{1EC5AAB1-E131-471A-A69F-0CC71A62F42E}" dt="2023-01-01T13:37:57.078" v="263" actId="26606"/>
          <ac:spMkLst>
            <pc:docMk/>
            <pc:sldMk cId="1890660782" sldId="257"/>
            <ac:spMk id="4" creationId="{174A99C4-AF2D-0CF1-372E-14D9AB1BB68E}"/>
          </ac:spMkLst>
        </pc:spChg>
        <pc:spChg chg="mod">
          <ac:chgData name="Antoine Buirey" userId="fedb1560b1ad921b" providerId="LiveId" clId="{1EC5AAB1-E131-471A-A69F-0CC71A62F42E}" dt="2023-01-01T13:37:57.078" v="263" actId="26606"/>
          <ac:spMkLst>
            <pc:docMk/>
            <pc:sldMk cId="1890660782" sldId="257"/>
            <ac:spMk id="5" creationId="{C5EA7FA0-1C35-2052-443F-CFBB5D8D0766}"/>
          </ac:spMkLst>
        </pc:spChg>
        <pc:spChg chg="add del">
          <ac:chgData name="Antoine Buirey" userId="fedb1560b1ad921b" providerId="LiveId" clId="{1EC5AAB1-E131-471A-A69F-0CC71A62F42E}" dt="2023-01-01T13:37:53.034" v="260" actId="26606"/>
          <ac:spMkLst>
            <pc:docMk/>
            <pc:sldMk cId="1890660782" sldId="257"/>
            <ac:spMk id="11" creationId="{8F8BEF6B-43E7-3AE9-1070-DE08C92FA14C}"/>
          </ac:spMkLst>
        </pc:spChg>
        <pc:spChg chg="add del">
          <ac:chgData name="Antoine Buirey" userId="fedb1560b1ad921b" providerId="LiveId" clId="{1EC5AAB1-E131-471A-A69F-0CC71A62F42E}" dt="2023-01-01T13:37:53.034" v="260" actId="26606"/>
          <ac:spMkLst>
            <pc:docMk/>
            <pc:sldMk cId="1890660782" sldId="257"/>
            <ac:spMk id="14" creationId="{9B76D444-2756-434F-AE61-96D69830C13E}"/>
          </ac:spMkLst>
        </pc:spChg>
        <pc:spChg chg="add del">
          <ac:chgData name="Antoine Buirey" userId="fedb1560b1ad921b" providerId="LiveId" clId="{1EC5AAB1-E131-471A-A69F-0CC71A62F42E}" dt="2023-01-01T13:37:53.034" v="260" actId="26606"/>
          <ac:spMkLst>
            <pc:docMk/>
            <pc:sldMk cId="1890660782" sldId="257"/>
            <ac:spMk id="16" creationId="{A27B6159-7734-4564-9E0F-C4BC43C36E52}"/>
          </ac:spMkLst>
        </pc:spChg>
        <pc:spChg chg="add del">
          <ac:chgData name="Antoine Buirey" userId="fedb1560b1ad921b" providerId="LiveId" clId="{1EC5AAB1-E131-471A-A69F-0CC71A62F42E}" dt="2023-01-01T13:37:57.073" v="262" actId="26606"/>
          <ac:spMkLst>
            <pc:docMk/>
            <pc:sldMk cId="1890660782" sldId="257"/>
            <ac:spMk id="20" creationId="{7F57BEA8-497D-4AA8-8A18-BDCD696B25FE}"/>
          </ac:spMkLst>
        </pc:spChg>
        <pc:spChg chg="add">
          <ac:chgData name="Antoine Buirey" userId="fedb1560b1ad921b" providerId="LiveId" clId="{1EC5AAB1-E131-471A-A69F-0CC71A62F42E}" dt="2023-01-01T13:37:57.078" v="263" actId="26606"/>
          <ac:spMkLst>
            <pc:docMk/>
            <pc:sldMk cId="1890660782" sldId="257"/>
            <ac:spMk id="24" creationId="{6753252F-4873-4F63-801D-CC719279A7D5}"/>
          </ac:spMkLst>
        </pc:spChg>
        <pc:spChg chg="add">
          <ac:chgData name="Antoine Buirey" userId="fedb1560b1ad921b" providerId="LiveId" clId="{1EC5AAB1-E131-471A-A69F-0CC71A62F42E}" dt="2023-01-01T13:37:57.078" v="263" actId="26606"/>
          <ac:spMkLst>
            <pc:docMk/>
            <pc:sldMk cId="1890660782" sldId="257"/>
            <ac:spMk id="25" creationId="{047C8CCB-F95D-4249-92DD-651249D3535A}"/>
          </ac:spMkLst>
        </pc:spChg>
        <pc:picChg chg="add mod">
          <ac:chgData name="Antoine Buirey" userId="fedb1560b1ad921b" providerId="LiveId" clId="{1EC5AAB1-E131-471A-A69F-0CC71A62F42E}" dt="2023-01-01T13:38:51.504" v="272" actId="14100"/>
          <ac:picMkLst>
            <pc:docMk/>
            <pc:sldMk cId="1890660782" sldId="257"/>
            <ac:picMk id="7" creationId="{B12E95AA-F694-1D4D-0CDD-EF9662554FD7}"/>
          </ac:picMkLst>
        </pc:picChg>
        <pc:cxnChg chg="add del">
          <ac:chgData name="Antoine Buirey" userId="fedb1560b1ad921b" providerId="LiveId" clId="{1EC5AAB1-E131-471A-A69F-0CC71A62F42E}" dt="2023-01-01T13:37:57.073" v="262" actId="26606"/>
          <ac:cxnSpMkLst>
            <pc:docMk/>
            <pc:sldMk cId="1890660782" sldId="257"/>
            <ac:cxnSpMk id="12" creationId="{D2E961F1-4A28-4A5F-BBD4-6E400E5E6C75}"/>
          </ac:cxnSpMkLst>
        </pc:cxnChg>
        <pc:cxnChg chg="add del">
          <ac:chgData name="Antoine Buirey" userId="fedb1560b1ad921b" providerId="LiveId" clId="{1EC5AAB1-E131-471A-A69F-0CC71A62F42E}" dt="2023-01-01T13:37:53.034" v="260" actId="26606"/>
          <ac:cxnSpMkLst>
            <pc:docMk/>
            <pc:sldMk cId="1890660782" sldId="257"/>
            <ac:cxnSpMk id="18" creationId="{E2FFB46B-05BC-4950-B18A-9593FDAE6ED7}"/>
          </ac:cxnSpMkLst>
        </pc:cxnChg>
        <pc:cxnChg chg="add del">
          <ac:chgData name="Antoine Buirey" userId="fedb1560b1ad921b" providerId="LiveId" clId="{1EC5AAB1-E131-471A-A69F-0CC71A62F42E}" dt="2023-01-01T13:37:57.073" v="262" actId="26606"/>
          <ac:cxnSpMkLst>
            <pc:docMk/>
            <pc:sldMk cId="1890660782" sldId="257"/>
            <ac:cxnSpMk id="21" creationId="{A82415D3-DDE5-4D63-8CB3-23A5EC581B27}"/>
          </ac:cxnSpMkLst>
        </pc:cxnChg>
        <pc:cxnChg chg="add del">
          <ac:chgData name="Antoine Buirey" userId="fedb1560b1ad921b" providerId="LiveId" clId="{1EC5AAB1-E131-471A-A69F-0CC71A62F42E}" dt="2023-01-01T13:37:57.073" v="262" actId="26606"/>
          <ac:cxnSpMkLst>
            <pc:docMk/>
            <pc:sldMk cId="1890660782" sldId="257"/>
            <ac:cxnSpMk id="22" creationId="{AD7193FB-6AE6-4B3B-8F89-56B55DD63B4D}"/>
          </ac:cxnSpMkLst>
        </pc:cxnChg>
      </pc:sldChg>
      <pc:sldChg chg="addSp delSp modSp new mod">
        <pc:chgData name="Antoine Buirey" userId="fedb1560b1ad921b" providerId="LiveId" clId="{1EC5AAB1-E131-471A-A69F-0CC71A62F42E}" dt="2023-01-01T13:44:21.123" v="588" actId="20577"/>
        <pc:sldMkLst>
          <pc:docMk/>
          <pc:sldMk cId="2257177902" sldId="258"/>
        </pc:sldMkLst>
        <pc:spChg chg="mod">
          <ac:chgData name="Antoine Buirey" userId="fedb1560b1ad921b" providerId="LiveId" clId="{1EC5AAB1-E131-471A-A69F-0CC71A62F42E}" dt="2023-01-01T13:39:36.367" v="342" actId="20577"/>
          <ac:spMkLst>
            <pc:docMk/>
            <pc:sldMk cId="2257177902" sldId="258"/>
            <ac:spMk id="2" creationId="{28F80BD9-3803-12C2-EC02-06B785777360}"/>
          </ac:spMkLst>
        </pc:spChg>
        <pc:spChg chg="del">
          <ac:chgData name="Antoine Buirey" userId="fedb1560b1ad921b" providerId="LiveId" clId="{1EC5AAB1-E131-471A-A69F-0CC71A62F42E}" dt="2023-01-01T13:40:09.269" v="343" actId="3680"/>
          <ac:spMkLst>
            <pc:docMk/>
            <pc:sldMk cId="2257177902" sldId="258"/>
            <ac:spMk id="3" creationId="{E05B6753-1385-7D59-D90A-B8FD3DAC0FFB}"/>
          </ac:spMkLst>
        </pc:spChg>
        <pc:graphicFrameChg chg="add mod ord modGraphic">
          <ac:chgData name="Antoine Buirey" userId="fedb1560b1ad921b" providerId="LiveId" clId="{1EC5AAB1-E131-471A-A69F-0CC71A62F42E}" dt="2023-01-01T13:44:21.123" v="588" actId="20577"/>
          <ac:graphicFrameMkLst>
            <pc:docMk/>
            <pc:sldMk cId="2257177902" sldId="258"/>
            <ac:graphicFrameMk id="6" creationId="{A89A6080-42E0-480D-9D43-789A886FC08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471BE-33A0-480B-ACAE-784F3530A6AE}" type="datetimeFigureOut">
              <a:rPr lang="fr-FR" smtClean="0"/>
              <a:t>01/01/2023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97B13-C0B0-4E0A-A171-FC6C73EE255D}" type="slidenum">
              <a:rPr lang="fr-FR" smtClean="0"/>
              <a:t>‹N°›</a:t>
            </a:fld>
            <a:endParaRPr lang="fr-FR"/>
          </a:p>
        </p:txBody>
      </p:sp>
    </p:spTree>
    <p:extLst>
      <p:ext uri="{BB962C8B-B14F-4D97-AF65-F5344CB8AC3E}">
        <p14:creationId xmlns:p14="http://schemas.microsoft.com/office/powerpoint/2010/main" val="347690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38B3CD-4C2E-5AAB-F61C-6CD2044F760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ED58441-28EF-022B-C229-91F9EB5AA2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E2E72AB-58FA-EB44-6FF8-DC52E9BA8CD0}"/>
              </a:ext>
            </a:extLst>
          </p:cNvPr>
          <p:cNvSpPr>
            <a:spLocks noGrp="1"/>
          </p:cNvSpPr>
          <p:nvPr>
            <p:ph type="dt" sz="half" idx="10"/>
          </p:nvPr>
        </p:nvSpPr>
        <p:spPr/>
        <p:txBody>
          <a:bodyPr/>
          <a:lstStyle/>
          <a:p>
            <a:fld id="{206BE459-6058-4B63-8C57-491F7019DF16}" type="datetime1">
              <a:rPr lang="fr-FR" smtClean="0"/>
              <a:t>01/01/2023</a:t>
            </a:fld>
            <a:endParaRPr lang="fr-FR"/>
          </a:p>
        </p:txBody>
      </p:sp>
      <p:sp>
        <p:nvSpPr>
          <p:cNvPr id="5" name="Espace réservé du pied de page 4">
            <a:extLst>
              <a:ext uri="{FF2B5EF4-FFF2-40B4-BE49-F238E27FC236}">
                <a16:creationId xmlns:a16="http://schemas.microsoft.com/office/drawing/2014/main" id="{A906E484-F69F-8BD5-25FF-E8E3B4E9B777}"/>
              </a:ext>
            </a:extLst>
          </p:cNvPr>
          <p:cNvSpPr>
            <a:spLocks noGrp="1"/>
          </p:cNvSpPr>
          <p:nvPr>
            <p:ph type="ftr" sz="quarter" idx="11"/>
          </p:nvPr>
        </p:nvSpPr>
        <p:spPr/>
        <p:txBody>
          <a:bodyPr/>
          <a:lstStyle/>
          <a:p>
            <a:r>
              <a:rPr lang="en-US"/>
              <a:t>Aymeric Beck, Antoine Buirey, Tanguy Horard</a:t>
            </a:r>
            <a:endParaRPr lang="fr-FR"/>
          </a:p>
        </p:txBody>
      </p:sp>
      <p:sp>
        <p:nvSpPr>
          <p:cNvPr id="6" name="Espace réservé du numéro de diapositive 5">
            <a:extLst>
              <a:ext uri="{FF2B5EF4-FFF2-40B4-BE49-F238E27FC236}">
                <a16:creationId xmlns:a16="http://schemas.microsoft.com/office/drawing/2014/main" id="{119FFB98-3432-4B91-F8E5-7E4C5A7A787F}"/>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30904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2C2327-B42D-881F-195C-C6EE31C478B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C894689-BA31-E987-34B3-5C2E7D1CD9D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857DB1F-82FC-8382-D79A-43AEB9BA2AFD}"/>
              </a:ext>
            </a:extLst>
          </p:cNvPr>
          <p:cNvSpPr>
            <a:spLocks noGrp="1"/>
          </p:cNvSpPr>
          <p:nvPr>
            <p:ph type="dt" sz="half" idx="10"/>
          </p:nvPr>
        </p:nvSpPr>
        <p:spPr/>
        <p:txBody>
          <a:bodyPr/>
          <a:lstStyle/>
          <a:p>
            <a:fld id="{8662AE66-E509-48B4-8849-3125392D97B2}" type="datetime1">
              <a:rPr lang="fr-FR" smtClean="0"/>
              <a:t>01/01/2023</a:t>
            </a:fld>
            <a:endParaRPr lang="fr-FR"/>
          </a:p>
        </p:txBody>
      </p:sp>
      <p:sp>
        <p:nvSpPr>
          <p:cNvPr id="5" name="Espace réservé du pied de page 4">
            <a:extLst>
              <a:ext uri="{FF2B5EF4-FFF2-40B4-BE49-F238E27FC236}">
                <a16:creationId xmlns:a16="http://schemas.microsoft.com/office/drawing/2014/main" id="{94BB39C3-2745-D14D-1FDB-70E39E9664DC}"/>
              </a:ext>
            </a:extLst>
          </p:cNvPr>
          <p:cNvSpPr>
            <a:spLocks noGrp="1"/>
          </p:cNvSpPr>
          <p:nvPr>
            <p:ph type="ftr" sz="quarter" idx="11"/>
          </p:nvPr>
        </p:nvSpPr>
        <p:spPr/>
        <p:txBody>
          <a:bodyPr/>
          <a:lstStyle/>
          <a:p>
            <a:r>
              <a:rPr lang="en-US"/>
              <a:t>Aymeric Beck, Antoine Buirey, Tanguy Horard</a:t>
            </a:r>
            <a:endParaRPr lang="fr-FR"/>
          </a:p>
        </p:txBody>
      </p:sp>
      <p:sp>
        <p:nvSpPr>
          <p:cNvPr id="6" name="Espace réservé du numéro de diapositive 5">
            <a:extLst>
              <a:ext uri="{FF2B5EF4-FFF2-40B4-BE49-F238E27FC236}">
                <a16:creationId xmlns:a16="http://schemas.microsoft.com/office/drawing/2014/main" id="{6871E7C1-447D-104D-A2D0-612B66550C65}"/>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604573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BCB430C-7F85-96F8-2B90-85DD115193D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E409946-16F3-8A91-D9BA-615D327D1B2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535C7B6-8F83-0959-1061-3529EC8AD71C}"/>
              </a:ext>
            </a:extLst>
          </p:cNvPr>
          <p:cNvSpPr>
            <a:spLocks noGrp="1"/>
          </p:cNvSpPr>
          <p:nvPr>
            <p:ph type="dt" sz="half" idx="10"/>
          </p:nvPr>
        </p:nvSpPr>
        <p:spPr/>
        <p:txBody>
          <a:bodyPr/>
          <a:lstStyle/>
          <a:p>
            <a:fld id="{A064EF00-0045-482D-B9D1-DF5F0B4EB590}" type="datetime1">
              <a:rPr lang="fr-FR" smtClean="0"/>
              <a:t>01/01/2023</a:t>
            </a:fld>
            <a:endParaRPr lang="fr-FR"/>
          </a:p>
        </p:txBody>
      </p:sp>
      <p:sp>
        <p:nvSpPr>
          <p:cNvPr id="5" name="Espace réservé du pied de page 4">
            <a:extLst>
              <a:ext uri="{FF2B5EF4-FFF2-40B4-BE49-F238E27FC236}">
                <a16:creationId xmlns:a16="http://schemas.microsoft.com/office/drawing/2014/main" id="{0E2B0DD5-F611-845E-A5C3-2093744523F8}"/>
              </a:ext>
            </a:extLst>
          </p:cNvPr>
          <p:cNvSpPr>
            <a:spLocks noGrp="1"/>
          </p:cNvSpPr>
          <p:nvPr>
            <p:ph type="ftr" sz="quarter" idx="11"/>
          </p:nvPr>
        </p:nvSpPr>
        <p:spPr/>
        <p:txBody>
          <a:bodyPr/>
          <a:lstStyle/>
          <a:p>
            <a:r>
              <a:rPr lang="en-US"/>
              <a:t>Aymeric Beck, Antoine Buirey, Tanguy Horard</a:t>
            </a:r>
            <a:endParaRPr lang="fr-FR"/>
          </a:p>
        </p:txBody>
      </p:sp>
      <p:sp>
        <p:nvSpPr>
          <p:cNvPr id="6" name="Espace réservé du numéro de diapositive 5">
            <a:extLst>
              <a:ext uri="{FF2B5EF4-FFF2-40B4-BE49-F238E27FC236}">
                <a16:creationId xmlns:a16="http://schemas.microsoft.com/office/drawing/2014/main" id="{CA0AB2FF-071C-F5C9-29BE-DC676DED6D01}"/>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1843633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366FB-B7CF-F92C-3099-D5490F6C712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B0F0003-4F81-CF46-38F0-4840B4B997B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EA0965-E2B5-DF05-8F38-562EE2067EDE}"/>
              </a:ext>
            </a:extLst>
          </p:cNvPr>
          <p:cNvSpPr>
            <a:spLocks noGrp="1"/>
          </p:cNvSpPr>
          <p:nvPr>
            <p:ph type="dt" sz="half" idx="10"/>
          </p:nvPr>
        </p:nvSpPr>
        <p:spPr/>
        <p:txBody>
          <a:bodyPr/>
          <a:lstStyle/>
          <a:p>
            <a:fld id="{101D0FD4-D863-46B2-BE29-37547B88C848}" type="datetime1">
              <a:rPr lang="fr-FR" smtClean="0"/>
              <a:t>01/01/2023</a:t>
            </a:fld>
            <a:endParaRPr lang="fr-FR"/>
          </a:p>
        </p:txBody>
      </p:sp>
      <p:sp>
        <p:nvSpPr>
          <p:cNvPr id="5" name="Espace réservé du pied de page 4">
            <a:extLst>
              <a:ext uri="{FF2B5EF4-FFF2-40B4-BE49-F238E27FC236}">
                <a16:creationId xmlns:a16="http://schemas.microsoft.com/office/drawing/2014/main" id="{D741E05F-6BAA-91CA-0D14-45DF787DCF38}"/>
              </a:ext>
            </a:extLst>
          </p:cNvPr>
          <p:cNvSpPr>
            <a:spLocks noGrp="1"/>
          </p:cNvSpPr>
          <p:nvPr>
            <p:ph type="ftr" sz="quarter" idx="11"/>
          </p:nvPr>
        </p:nvSpPr>
        <p:spPr/>
        <p:txBody>
          <a:bodyPr/>
          <a:lstStyle/>
          <a:p>
            <a:r>
              <a:rPr lang="en-US"/>
              <a:t>Aymeric Beck, Antoine Buirey, Tanguy Horard</a:t>
            </a:r>
            <a:endParaRPr lang="fr-FR"/>
          </a:p>
        </p:txBody>
      </p:sp>
      <p:sp>
        <p:nvSpPr>
          <p:cNvPr id="6" name="Espace réservé du numéro de diapositive 5">
            <a:extLst>
              <a:ext uri="{FF2B5EF4-FFF2-40B4-BE49-F238E27FC236}">
                <a16:creationId xmlns:a16="http://schemas.microsoft.com/office/drawing/2014/main" id="{EC2C037B-4701-810D-F1C1-5EFA64113205}"/>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2258541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84273-7354-B3B2-4F32-597B643F53F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4479230-E31B-928C-8E16-5AB569375C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4200FBD-7D10-C5CD-5EDF-669C9361AC0C}"/>
              </a:ext>
            </a:extLst>
          </p:cNvPr>
          <p:cNvSpPr>
            <a:spLocks noGrp="1"/>
          </p:cNvSpPr>
          <p:nvPr>
            <p:ph type="dt" sz="half" idx="10"/>
          </p:nvPr>
        </p:nvSpPr>
        <p:spPr/>
        <p:txBody>
          <a:bodyPr/>
          <a:lstStyle/>
          <a:p>
            <a:fld id="{216DFFCF-3EDD-4C49-B615-6AA7ECB4D554}" type="datetime1">
              <a:rPr lang="fr-FR" smtClean="0"/>
              <a:t>01/01/2023</a:t>
            </a:fld>
            <a:endParaRPr lang="fr-FR"/>
          </a:p>
        </p:txBody>
      </p:sp>
      <p:sp>
        <p:nvSpPr>
          <p:cNvPr id="5" name="Espace réservé du pied de page 4">
            <a:extLst>
              <a:ext uri="{FF2B5EF4-FFF2-40B4-BE49-F238E27FC236}">
                <a16:creationId xmlns:a16="http://schemas.microsoft.com/office/drawing/2014/main" id="{A4D64E31-9866-F2D6-88F2-D1E27AE71020}"/>
              </a:ext>
            </a:extLst>
          </p:cNvPr>
          <p:cNvSpPr>
            <a:spLocks noGrp="1"/>
          </p:cNvSpPr>
          <p:nvPr>
            <p:ph type="ftr" sz="quarter" idx="11"/>
          </p:nvPr>
        </p:nvSpPr>
        <p:spPr/>
        <p:txBody>
          <a:bodyPr/>
          <a:lstStyle/>
          <a:p>
            <a:r>
              <a:rPr lang="en-US"/>
              <a:t>Aymeric Beck, Antoine Buirey, Tanguy Horard</a:t>
            </a:r>
            <a:endParaRPr lang="fr-FR"/>
          </a:p>
        </p:txBody>
      </p:sp>
      <p:sp>
        <p:nvSpPr>
          <p:cNvPr id="6" name="Espace réservé du numéro de diapositive 5">
            <a:extLst>
              <a:ext uri="{FF2B5EF4-FFF2-40B4-BE49-F238E27FC236}">
                <a16:creationId xmlns:a16="http://schemas.microsoft.com/office/drawing/2014/main" id="{2B9212BA-EF75-DA4E-2511-568300419592}"/>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758715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016AEC-0255-8471-2636-AC2FD7A023D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BEE3C40-8D4F-5728-8504-47837EC3E42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E9A9ED8-5EFA-3545-7A7F-BDDBA7EB228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6F6FF0A-B4E2-7B58-47D2-17BDB96028FE}"/>
              </a:ext>
            </a:extLst>
          </p:cNvPr>
          <p:cNvSpPr>
            <a:spLocks noGrp="1"/>
          </p:cNvSpPr>
          <p:nvPr>
            <p:ph type="dt" sz="half" idx="10"/>
          </p:nvPr>
        </p:nvSpPr>
        <p:spPr/>
        <p:txBody>
          <a:bodyPr/>
          <a:lstStyle/>
          <a:p>
            <a:fld id="{2558A997-B108-47DD-93AF-716B6999C35B}" type="datetime1">
              <a:rPr lang="fr-FR" smtClean="0"/>
              <a:t>01/01/2023</a:t>
            </a:fld>
            <a:endParaRPr lang="fr-FR"/>
          </a:p>
        </p:txBody>
      </p:sp>
      <p:sp>
        <p:nvSpPr>
          <p:cNvPr id="6" name="Espace réservé du pied de page 5">
            <a:extLst>
              <a:ext uri="{FF2B5EF4-FFF2-40B4-BE49-F238E27FC236}">
                <a16:creationId xmlns:a16="http://schemas.microsoft.com/office/drawing/2014/main" id="{8919BAF8-C2F8-99B2-E435-2B98CAFA9838}"/>
              </a:ext>
            </a:extLst>
          </p:cNvPr>
          <p:cNvSpPr>
            <a:spLocks noGrp="1"/>
          </p:cNvSpPr>
          <p:nvPr>
            <p:ph type="ftr" sz="quarter" idx="11"/>
          </p:nvPr>
        </p:nvSpPr>
        <p:spPr/>
        <p:txBody>
          <a:bodyPr/>
          <a:lstStyle/>
          <a:p>
            <a:r>
              <a:rPr lang="en-US"/>
              <a:t>Aymeric Beck, Antoine Buirey, Tanguy Horard</a:t>
            </a:r>
            <a:endParaRPr lang="fr-FR"/>
          </a:p>
        </p:txBody>
      </p:sp>
      <p:sp>
        <p:nvSpPr>
          <p:cNvPr id="7" name="Espace réservé du numéro de diapositive 6">
            <a:extLst>
              <a:ext uri="{FF2B5EF4-FFF2-40B4-BE49-F238E27FC236}">
                <a16:creationId xmlns:a16="http://schemas.microsoft.com/office/drawing/2014/main" id="{DB997F54-D5A2-8E02-0D2F-E18648CC910C}"/>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394461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6F74C5-0400-4E76-0D90-C92FA689084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A8A4833-1228-3A34-0880-E6342A1DF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E5B43AE-1373-DE1D-1ADE-CDC176EB845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B61D18C-6338-DE6A-6197-FB6E91E9A3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EC575FB-3BD5-644F-7F2F-45A9979BE95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48D06FA-37D2-D288-BACC-5F699D45F6CD}"/>
              </a:ext>
            </a:extLst>
          </p:cNvPr>
          <p:cNvSpPr>
            <a:spLocks noGrp="1"/>
          </p:cNvSpPr>
          <p:nvPr>
            <p:ph type="dt" sz="half" idx="10"/>
          </p:nvPr>
        </p:nvSpPr>
        <p:spPr/>
        <p:txBody>
          <a:bodyPr/>
          <a:lstStyle/>
          <a:p>
            <a:fld id="{D3DD1734-50FD-46D0-87C3-E6516AEDD4DA}" type="datetime1">
              <a:rPr lang="fr-FR" smtClean="0"/>
              <a:t>01/01/2023</a:t>
            </a:fld>
            <a:endParaRPr lang="fr-FR"/>
          </a:p>
        </p:txBody>
      </p:sp>
      <p:sp>
        <p:nvSpPr>
          <p:cNvPr id="8" name="Espace réservé du pied de page 7">
            <a:extLst>
              <a:ext uri="{FF2B5EF4-FFF2-40B4-BE49-F238E27FC236}">
                <a16:creationId xmlns:a16="http://schemas.microsoft.com/office/drawing/2014/main" id="{A16290FC-BAC4-78BC-B36D-94BBE3ED5990}"/>
              </a:ext>
            </a:extLst>
          </p:cNvPr>
          <p:cNvSpPr>
            <a:spLocks noGrp="1"/>
          </p:cNvSpPr>
          <p:nvPr>
            <p:ph type="ftr" sz="quarter" idx="11"/>
          </p:nvPr>
        </p:nvSpPr>
        <p:spPr/>
        <p:txBody>
          <a:bodyPr/>
          <a:lstStyle/>
          <a:p>
            <a:r>
              <a:rPr lang="en-US"/>
              <a:t>Aymeric Beck, Antoine Buirey, Tanguy Horard</a:t>
            </a:r>
            <a:endParaRPr lang="fr-FR"/>
          </a:p>
        </p:txBody>
      </p:sp>
      <p:sp>
        <p:nvSpPr>
          <p:cNvPr id="9" name="Espace réservé du numéro de diapositive 8">
            <a:extLst>
              <a:ext uri="{FF2B5EF4-FFF2-40B4-BE49-F238E27FC236}">
                <a16:creationId xmlns:a16="http://schemas.microsoft.com/office/drawing/2014/main" id="{9359A72A-5651-C99C-2804-6F7772E29DD3}"/>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307178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1BE4ED-D64E-7070-1272-55A2A00910E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90EDD4F-9D4C-73C0-F1C5-E845031EE2AE}"/>
              </a:ext>
            </a:extLst>
          </p:cNvPr>
          <p:cNvSpPr>
            <a:spLocks noGrp="1"/>
          </p:cNvSpPr>
          <p:nvPr>
            <p:ph type="dt" sz="half" idx="10"/>
          </p:nvPr>
        </p:nvSpPr>
        <p:spPr/>
        <p:txBody>
          <a:bodyPr/>
          <a:lstStyle/>
          <a:p>
            <a:fld id="{B33C32B3-7F09-455B-92F4-3FA7548F3C3F}" type="datetime1">
              <a:rPr lang="fr-FR" smtClean="0"/>
              <a:t>01/01/2023</a:t>
            </a:fld>
            <a:endParaRPr lang="fr-FR"/>
          </a:p>
        </p:txBody>
      </p:sp>
      <p:sp>
        <p:nvSpPr>
          <p:cNvPr id="4" name="Espace réservé du pied de page 3">
            <a:extLst>
              <a:ext uri="{FF2B5EF4-FFF2-40B4-BE49-F238E27FC236}">
                <a16:creationId xmlns:a16="http://schemas.microsoft.com/office/drawing/2014/main" id="{BF7567DB-59EA-C074-8F7D-D4BC0C26B2DE}"/>
              </a:ext>
            </a:extLst>
          </p:cNvPr>
          <p:cNvSpPr>
            <a:spLocks noGrp="1"/>
          </p:cNvSpPr>
          <p:nvPr>
            <p:ph type="ftr" sz="quarter" idx="11"/>
          </p:nvPr>
        </p:nvSpPr>
        <p:spPr/>
        <p:txBody>
          <a:bodyPr/>
          <a:lstStyle/>
          <a:p>
            <a:r>
              <a:rPr lang="en-US"/>
              <a:t>Aymeric Beck, Antoine Buirey, Tanguy Horard</a:t>
            </a:r>
            <a:endParaRPr lang="fr-FR"/>
          </a:p>
        </p:txBody>
      </p:sp>
      <p:sp>
        <p:nvSpPr>
          <p:cNvPr id="5" name="Espace réservé du numéro de diapositive 4">
            <a:extLst>
              <a:ext uri="{FF2B5EF4-FFF2-40B4-BE49-F238E27FC236}">
                <a16:creationId xmlns:a16="http://schemas.microsoft.com/office/drawing/2014/main" id="{25D53F36-ABB4-6CFC-5B50-8A5086E92E4C}"/>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9344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0C94E5B-8774-AC22-D277-94EF74C83A86}"/>
              </a:ext>
            </a:extLst>
          </p:cNvPr>
          <p:cNvSpPr>
            <a:spLocks noGrp="1"/>
          </p:cNvSpPr>
          <p:nvPr>
            <p:ph type="dt" sz="half" idx="10"/>
          </p:nvPr>
        </p:nvSpPr>
        <p:spPr/>
        <p:txBody>
          <a:bodyPr/>
          <a:lstStyle/>
          <a:p>
            <a:fld id="{244B0EA7-BC6E-47B1-9705-CD90B9CB0D16}" type="datetime1">
              <a:rPr lang="fr-FR" smtClean="0"/>
              <a:t>01/01/2023</a:t>
            </a:fld>
            <a:endParaRPr lang="fr-FR"/>
          </a:p>
        </p:txBody>
      </p:sp>
      <p:sp>
        <p:nvSpPr>
          <p:cNvPr id="3" name="Espace réservé du pied de page 2">
            <a:extLst>
              <a:ext uri="{FF2B5EF4-FFF2-40B4-BE49-F238E27FC236}">
                <a16:creationId xmlns:a16="http://schemas.microsoft.com/office/drawing/2014/main" id="{6A531F36-59E1-8C68-9D67-1B4AEA0B6A9D}"/>
              </a:ext>
            </a:extLst>
          </p:cNvPr>
          <p:cNvSpPr>
            <a:spLocks noGrp="1"/>
          </p:cNvSpPr>
          <p:nvPr>
            <p:ph type="ftr" sz="quarter" idx="11"/>
          </p:nvPr>
        </p:nvSpPr>
        <p:spPr/>
        <p:txBody>
          <a:bodyPr/>
          <a:lstStyle/>
          <a:p>
            <a:r>
              <a:rPr lang="en-US"/>
              <a:t>Aymeric Beck, Antoine Buirey, Tanguy Horard</a:t>
            </a:r>
            <a:endParaRPr lang="fr-FR"/>
          </a:p>
        </p:txBody>
      </p:sp>
      <p:sp>
        <p:nvSpPr>
          <p:cNvPr id="4" name="Espace réservé du numéro de diapositive 3">
            <a:extLst>
              <a:ext uri="{FF2B5EF4-FFF2-40B4-BE49-F238E27FC236}">
                <a16:creationId xmlns:a16="http://schemas.microsoft.com/office/drawing/2014/main" id="{CB431721-B842-AB75-3344-9BAB66F0158B}"/>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327129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BCD722-BFCE-AA53-81E3-4BE761B3C34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F9BBD35-12AA-899B-88C0-C94BB1C5B8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7066389-0DD2-B699-5C0D-5215D209B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916F3F1-F4F2-1462-4086-09CF8BEA9B72}"/>
              </a:ext>
            </a:extLst>
          </p:cNvPr>
          <p:cNvSpPr>
            <a:spLocks noGrp="1"/>
          </p:cNvSpPr>
          <p:nvPr>
            <p:ph type="dt" sz="half" idx="10"/>
          </p:nvPr>
        </p:nvSpPr>
        <p:spPr/>
        <p:txBody>
          <a:bodyPr/>
          <a:lstStyle/>
          <a:p>
            <a:fld id="{AB834C5C-B100-4CCE-960D-6B0A28BB5596}" type="datetime1">
              <a:rPr lang="fr-FR" smtClean="0"/>
              <a:t>01/01/2023</a:t>
            </a:fld>
            <a:endParaRPr lang="fr-FR"/>
          </a:p>
        </p:txBody>
      </p:sp>
      <p:sp>
        <p:nvSpPr>
          <p:cNvPr id="6" name="Espace réservé du pied de page 5">
            <a:extLst>
              <a:ext uri="{FF2B5EF4-FFF2-40B4-BE49-F238E27FC236}">
                <a16:creationId xmlns:a16="http://schemas.microsoft.com/office/drawing/2014/main" id="{DF2C53CD-CA06-44DC-7D9C-B305ED5AA03D}"/>
              </a:ext>
            </a:extLst>
          </p:cNvPr>
          <p:cNvSpPr>
            <a:spLocks noGrp="1"/>
          </p:cNvSpPr>
          <p:nvPr>
            <p:ph type="ftr" sz="quarter" idx="11"/>
          </p:nvPr>
        </p:nvSpPr>
        <p:spPr/>
        <p:txBody>
          <a:bodyPr/>
          <a:lstStyle/>
          <a:p>
            <a:r>
              <a:rPr lang="en-US"/>
              <a:t>Aymeric Beck, Antoine Buirey, Tanguy Horard</a:t>
            </a:r>
            <a:endParaRPr lang="fr-FR"/>
          </a:p>
        </p:txBody>
      </p:sp>
      <p:sp>
        <p:nvSpPr>
          <p:cNvPr id="7" name="Espace réservé du numéro de diapositive 6">
            <a:extLst>
              <a:ext uri="{FF2B5EF4-FFF2-40B4-BE49-F238E27FC236}">
                <a16:creationId xmlns:a16="http://schemas.microsoft.com/office/drawing/2014/main" id="{E451B9AC-7D5C-7F3E-716E-2C14EB884696}"/>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370475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359B96-EDE4-E148-D334-6CB1015D3F3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C5BAEC6-B360-C97E-AC1E-31AD361DCF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04DAD15-66A3-BF92-FD4C-9D40F4040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0DDB24-6115-546C-76D3-F535FC4B366B}"/>
              </a:ext>
            </a:extLst>
          </p:cNvPr>
          <p:cNvSpPr>
            <a:spLocks noGrp="1"/>
          </p:cNvSpPr>
          <p:nvPr>
            <p:ph type="dt" sz="half" idx="10"/>
          </p:nvPr>
        </p:nvSpPr>
        <p:spPr/>
        <p:txBody>
          <a:bodyPr/>
          <a:lstStyle/>
          <a:p>
            <a:fld id="{F92C9C36-7D5E-4C50-8CD8-876CFBC42D62}" type="datetime1">
              <a:rPr lang="fr-FR" smtClean="0"/>
              <a:t>01/01/2023</a:t>
            </a:fld>
            <a:endParaRPr lang="fr-FR"/>
          </a:p>
        </p:txBody>
      </p:sp>
      <p:sp>
        <p:nvSpPr>
          <p:cNvPr id="6" name="Espace réservé du pied de page 5">
            <a:extLst>
              <a:ext uri="{FF2B5EF4-FFF2-40B4-BE49-F238E27FC236}">
                <a16:creationId xmlns:a16="http://schemas.microsoft.com/office/drawing/2014/main" id="{348EC993-3A66-592D-1BA8-43FFC0D74945}"/>
              </a:ext>
            </a:extLst>
          </p:cNvPr>
          <p:cNvSpPr>
            <a:spLocks noGrp="1"/>
          </p:cNvSpPr>
          <p:nvPr>
            <p:ph type="ftr" sz="quarter" idx="11"/>
          </p:nvPr>
        </p:nvSpPr>
        <p:spPr/>
        <p:txBody>
          <a:bodyPr/>
          <a:lstStyle/>
          <a:p>
            <a:r>
              <a:rPr lang="en-US"/>
              <a:t>Aymeric Beck, Antoine Buirey, Tanguy Horard</a:t>
            </a:r>
            <a:endParaRPr lang="fr-FR"/>
          </a:p>
        </p:txBody>
      </p:sp>
      <p:sp>
        <p:nvSpPr>
          <p:cNvPr id="7" name="Espace réservé du numéro de diapositive 6">
            <a:extLst>
              <a:ext uri="{FF2B5EF4-FFF2-40B4-BE49-F238E27FC236}">
                <a16:creationId xmlns:a16="http://schemas.microsoft.com/office/drawing/2014/main" id="{A5D2B599-D80F-08BA-DA8D-469AB6CDE8E2}"/>
              </a:ext>
            </a:extLst>
          </p:cNvPr>
          <p:cNvSpPr>
            <a:spLocks noGrp="1"/>
          </p:cNvSpPr>
          <p:nvPr>
            <p:ph type="sldNum" sz="quarter" idx="12"/>
          </p:nvPr>
        </p:nvSpPr>
        <p:spPr/>
        <p:txBody>
          <a:bodyPr/>
          <a:lstStyle/>
          <a:p>
            <a:fld id="{E97370F3-AA7C-4DAF-B65C-4EE554D7E146}" type="slidenum">
              <a:rPr lang="fr-FR" smtClean="0"/>
              <a:t>‹N°›</a:t>
            </a:fld>
            <a:endParaRPr lang="fr-FR"/>
          </a:p>
        </p:txBody>
      </p:sp>
    </p:spTree>
    <p:extLst>
      <p:ext uri="{BB962C8B-B14F-4D97-AF65-F5344CB8AC3E}">
        <p14:creationId xmlns:p14="http://schemas.microsoft.com/office/powerpoint/2010/main" val="3327301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70448EC-F958-0619-414B-6EF4E9172B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63C6068-8A20-9661-25E1-D87DAE67D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2898E47-3E80-61E4-0D08-973E4FEDB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53C6F-23FC-431B-9A46-9289FD4EA7E8}" type="datetime1">
              <a:rPr lang="fr-FR" smtClean="0"/>
              <a:t>01/01/2023</a:t>
            </a:fld>
            <a:endParaRPr lang="fr-FR"/>
          </a:p>
        </p:txBody>
      </p:sp>
      <p:sp>
        <p:nvSpPr>
          <p:cNvPr id="5" name="Espace réservé du pied de page 4">
            <a:extLst>
              <a:ext uri="{FF2B5EF4-FFF2-40B4-BE49-F238E27FC236}">
                <a16:creationId xmlns:a16="http://schemas.microsoft.com/office/drawing/2014/main" id="{7ADD3AE4-00E6-00AB-892B-6B3B5795ED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Aymeric Beck, Antoine Buirey, Tanguy Horard</a:t>
            </a:r>
            <a:endParaRPr lang="fr-FR"/>
          </a:p>
        </p:txBody>
      </p:sp>
      <p:sp>
        <p:nvSpPr>
          <p:cNvPr id="6" name="Espace réservé du numéro de diapositive 5">
            <a:extLst>
              <a:ext uri="{FF2B5EF4-FFF2-40B4-BE49-F238E27FC236}">
                <a16:creationId xmlns:a16="http://schemas.microsoft.com/office/drawing/2014/main" id="{53E6E33B-0E61-231F-FA19-10C3CDE55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370F3-AA7C-4DAF-B65C-4EE554D7E146}" type="slidenum">
              <a:rPr lang="fr-FR" smtClean="0"/>
              <a:t>‹N°›</a:t>
            </a:fld>
            <a:endParaRPr lang="fr-FR"/>
          </a:p>
        </p:txBody>
      </p:sp>
    </p:spTree>
    <p:extLst>
      <p:ext uri="{BB962C8B-B14F-4D97-AF65-F5344CB8AC3E}">
        <p14:creationId xmlns:p14="http://schemas.microsoft.com/office/powerpoint/2010/main" val="1697407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38C375B-217E-755A-D9B0-F3B05D9048FA}"/>
              </a:ext>
            </a:extLst>
          </p:cNvPr>
          <p:cNvSpPr>
            <a:spLocks noGrp="1"/>
          </p:cNvSpPr>
          <p:nvPr>
            <p:ph type="ctrTitle"/>
          </p:nvPr>
        </p:nvSpPr>
        <p:spPr>
          <a:xfrm>
            <a:off x="1537097" y="1428750"/>
            <a:ext cx="9117807" cy="2105026"/>
          </a:xfrm>
        </p:spPr>
        <p:txBody>
          <a:bodyPr>
            <a:normAutofit/>
          </a:bodyPr>
          <a:lstStyle/>
          <a:p>
            <a:r>
              <a:rPr lang="fr-FR"/>
              <a:t>Organisation de la SAE S1.05</a:t>
            </a:r>
            <a:endParaRPr lang="fr-FR" dirty="0"/>
          </a:p>
        </p:txBody>
      </p:sp>
      <p:sp>
        <p:nvSpPr>
          <p:cNvPr id="3" name="Sous-titre 2">
            <a:extLst>
              <a:ext uri="{FF2B5EF4-FFF2-40B4-BE49-F238E27FC236}">
                <a16:creationId xmlns:a16="http://schemas.microsoft.com/office/drawing/2014/main" id="{8849B9C5-188D-CCC7-4A52-93068DAB162A}"/>
              </a:ext>
            </a:extLst>
          </p:cNvPr>
          <p:cNvSpPr>
            <a:spLocks noGrp="1"/>
          </p:cNvSpPr>
          <p:nvPr>
            <p:ph type="subTitle" idx="1"/>
          </p:nvPr>
        </p:nvSpPr>
        <p:spPr>
          <a:xfrm>
            <a:off x="1537097" y="3960557"/>
            <a:ext cx="9117807" cy="1097215"/>
          </a:xfrm>
        </p:spPr>
        <p:txBody>
          <a:bodyPr>
            <a:normAutofit/>
          </a:bodyPr>
          <a:lstStyle/>
          <a:p>
            <a:r>
              <a:rPr lang="fr-FR"/>
              <a:t>Recueil de besoins (site web de présentation du BUT informatique)</a:t>
            </a:r>
            <a:endParaRPr lang="fr-FR" dirty="0"/>
          </a:p>
        </p:txBody>
      </p:sp>
      <p:cxnSp>
        <p:nvCxnSpPr>
          <p:cNvPr id="24" name="Straight Connector 13">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u pied de page 3">
            <a:extLst>
              <a:ext uri="{FF2B5EF4-FFF2-40B4-BE49-F238E27FC236}">
                <a16:creationId xmlns:a16="http://schemas.microsoft.com/office/drawing/2014/main" id="{198B8CA5-6589-D328-E01F-BE5E88520336}"/>
              </a:ext>
            </a:extLst>
          </p:cNvPr>
          <p:cNvSpPr>
            <a:spLocks noGrp="1"/>
          </p:cNvSpPr>
          <p:nvPr>
            <p:ph type="ftr" sz="quarter" idx="11"/>
          </p:nvPr>
        </p:nvSpPr>
        <p:spPr>
          <a:xfrm>
            <a:off x="4038600" y="6159710"/>
            <a:ext cx="4114800" cy="365125"/>
          </a:xfrm>
        </p:spPr>
        <p:txBody>
          <a:bodyPr>
            <a:normAutofit/>
          </a:bodyPr>
          <a:lstStyle/>
          <a:p>
            <a:pPr>
              <a:spcAft>
                <a:spcPts val="600"/>
              </a:spcAft>
            </a:pPr>
            <a:r>
              <a:rPr lang="en-US">
                <a:solidFill>
                  <a:schemeClr val="bg1"/>
                </a:solidFill>
              </a:rPr>
              <a:t>Aymeric Beck, Antoine Buirey, Tanguy Horard</a:t>
            </a:r>
            <a:endParaRPr lang="fr-FR">
              <a:solidFill>
                <a:schemeClr val="bg1"/>
              </a:solidFill>
            </a:endParaRPr>
          </a:p>
        </p:txBody>
      </p:sp>
      <p:sp>
        <p:nvSpPr>
          <p:cNvPr id="5" name="Espace réservé du numéro de diapositive 4">
            <a:extLst>
              <a:ext uri="{FF2B5EF4-FFF2-40B4-BE49-F238E27FC236}">
                <a16:creationId xmlns:a16="http://schemas.microsoft.com/office/drawing/2014/main" id="{65B4E3E9-62BA-8B5F-ED74-571E5D3DE973}"/>
              </a:ext>
            </a:extLst>
          </p:cNvPr>
          <p:cNvSpPr>
            <a:spLocks noGrp="1"/>
          </p:cNvSpPr>
          <p:nvPr>
            <p:ph type="sldNum" sz="quarter" idx="12"/>
          </p:nvPr>
        </p:nvSpPr>
        <p:spPr>
          <a:xfrm>
            <a:off x="8610600" y="6159710"/>
            <a:ext cx="2743200" cy="365125"/>
          </a:xfrm>
        </p:spPr>
        <p:txBody>
          <a:bodyPr>
            <a:normAutofit/>
          </a:bodyPr>
          <a:lstStyle/>
          <a:p>
            <a:pPr>
              <a:spcAft>
                <a:spcPts val="600"/>
              </a:spcAft>
            </a:pPr>
            <a:fld id="{E97370F3-AA7C-4DAF-B65C-4EE554D7E146}" type="slidenum">
              <a:rPr lang="fr-FR">
                <a:solidFill>
                  <a:schemeClr val="bg1"/>
                </a:solidFill>
              </a:rPr>
              <a:pPr>
                <a:spcAft>
                  <a:spcPts val="600"/>
                </a:spcAft>
              </a:pPr>
              <a:t>1</a:t>
            </a:fld>
            <a:endParaRPr lang="fr-FR">
              <a:solidFill>
                <a:schemeClr val="bg1"/>
              </a:solidFill>
            </a:endParaRPr>
          </a:p>
        </p:txBody>
      </p:sp>
    </p:spTree>
    <p:extLst>
      <p:ext uri="{BB962C8B-B14F-4D97-AF65-F5344CB8AC3E}">
        <p14:creationId xmlns:p14="http://schemas.microsoft.com/office/powerpoint/2010/main" val="294172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2286582-FD31-1D10-DAFE-255A477813E7}"/>
              </a:ext>
            </a:extLst>
          </p:cNvPr>
          <p:cNvSpPr>
            <a:spLocks noGrp="1"/>
          </p:cNvSpPr>
          <p:nvPr>
            <p:ph type="title"/>
          </p:nvPr>
        </p:nvSpPr>
        <p:spPr>
          <a:xfrm>
            <a:off x="597942" y="2039812"/>
            <a:ext cx="2831229" cy="27783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dirty="0" err="1">
                <a:solidFill>
                  <a:srgbClr val="FFFFFF"/>
                </a:solidFill>
                <a:latin typeface="+mj-lt"/>
                <a:ea typeface="+mj-ea"/>
                <a:cs typeface="+mj-cs"/>
              </a:rPr>
              <a:t>L’organisation</a:t>
            </a:r>
            <a:r>
              <a:rPr lang="en-US" sz="2400" kern="1200" dirty="0">
                <a:solidFill>
                  <a:srgbClr val="FFFFFF"/>
                </a:solidFill>
                <a:latin typeface="+mj-lt"/>
                <a:ea typeface="+mj-ea"/>
                <a:cs typeface="+mj-cs"/>
              </a:rPr>
              <a:t> :</a:t>
            </a:r>
            <a:br>
              <a:rPr lang="en-US" sz="2400" kern="1200" dirty="0">
                <a:solidFill>
                  <a:srgbClr val="FFFFFF"/>
                </a:solidFill>
                <a:latin typeface="+mj-lt"/>
                <a:ea typeface="+mj-ea"/>
                <a:cs typeface="+mj-cs"/>
              </a:rPr>
            </a:br>
            <a:r>
              <a:rPr lang="en-US" sz="2400" kern="1200" dirty="0" err="1">
                <a:solidFill>
                  <a:srgbClr val="FFFFFF"/>
                </a:solidFill>
                <a:latin typeface="+mj-lt"/>
                <a:ea typeface="+mj-ea"/>
                <a:cs typeface="+mj-cs"/>
              </a:rPr>
              <a:t>l’utilisation</a:t>
            </a:r>
            <a:r>
              <a:rPr lang="en-US" sz="2400" kern="1200" dirty="0">
                <a:solidFill>
                  <a:srgbClr val="FFFFFF"/>
                </a:solidFill>
                <a:latin typeface="+mj-lt"/>
                <a:ea typeface="+mj-ea"/>
                <a:cs typeface="+mj-cs"/>
              </a:rPr>
              <a:t> de </a:t>
            </a:r>
            <a:r>
              <a:rPr lang="en-US" sz="2400" kern="1200" dirty="0" err="1">
                <a:solidFill>
                  <a:srgbClr val="FFFFFF"/>
                </a:solidFill>
                <a:latin typeface="+mj-lt"/>
                <a:ea typeface="+mj-ea"/>
                <a:cs typeface="+mj-cs"/>
              </a:rPr>
              <a:t>l’outil</a:t>
            </a:r>
            <a:r>
              <a:rPr lang="en-US" sz="2400" kern="1200" dirty="0">
                <a:solidFill>
                  <a:srgbClr val="FFFFFF"/>
                </a:solidFill>
                <a:latin typeface="+mj-lt"/>
                <a:ea typeface="+mj-ea"/>
                <a:cs typeface="+mj-cs"/>
              </a:rPr>
              <a:t> Trello</a:t>
            </a:r>
          </a:p>
        </p:txBody>
      </p:sp>
      <p:pic>
        <p:nvPicPr>
          <p:cNvPr id="7" name="Espace réservé du contenu 6">
            <a:extLst>
              <a:ext uri="{FF2B5EF4-FFF2-40B4-BE49-F238E27FC236}">
                <a16:creationId xmlns:a16="http://schemas.microsoft.com/office/drawing/2014/main" id="{B12E95AA-F694-1D4D-0CDD-EF9662554F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1347" y="1464906"/>
            <a:ext cx="8579000" cy="4114800"/>
          </a:xfrm>
          <a:prstGeom prst="rect">
            <a:avLst/>
          </a:prstGeom>
        </p:spPr>
      </p:pic>
      <p:sp>
        <p:nvSpPr>
          <p:cNvPr id="4" name="Espace réservé du pied de page 3">
            <a:extLst>
              <a:ext uri="{FF2B5EF4-FFF2-40B4-BE49-F238E27FC236}">
                <a16:creationId xmlns:a16="http://schemas.microsoft.com/office/drawing/2014/main" id="{174A99C4-AF2D-0CF1-372E-14D9AB1BB68E}"/>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Aymeric Beck, Antoine Buirey, Tanguy Horard</a:t>
            </a:r>
          </a:p>
        </p:txBody>
      </p:sp>
      <p:sp>
        <p:nvSpPr>
          <p:cNvPr id="5" name="Espace réservé du numéro de diapositive 4">
            <a:extLst>
              <a:ext uri="{FF2B5EF4-FFF2-40B4-BE49-F238E27FC236}">
                <a16:creationId xmlns:a16="http://schemas.microsoft.com/office/drawing/2014/main" id="{C5EA7FA0-1C35-2052-443F-CFBB5D8D0766}"/>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E97370F3-AA7C-4DAF-B65C-4EE554D7E146}" type="slidenum">
              <a:rPr lang="en-US">
                <a:solidFill>
                  <a:srgbClr val="898989"/>
                </a:solidFill>
              </a:rPr>
              <a:pPr>
                <a:spcAft>
                  <a:spcPts val="600"/>
                </a:spcAft>
              </a:pPr>
              <a:t>2</a:t>
            </a:fld>
            <a:endParaRPr lang="en-US">
              <a:solidFill>
                <a:srgbClr val="898989"/>
              </a:solidFill>
            </a:endParaRPr>
          </a:p>
        </p:txBody>
      </p:sp>
    </p:spTree>
    <p:extLst>
      <p:ext uri="{BB962C8B-B14F-4D97-AF65-F5344CB8AC3E}">
        <p14:creationId xmlns:p14="http://schemas.microsoft.com/office/powerpoint/2010/main" val="189066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38328"/>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8F80BD9-3803-12C2-EC02-06B785777360}"/>
              </a:ext>
            </a:extLst>
          </p:cNvPr>
          <p:cNvSpPr>
            <a:spLocks noGrp="1"/>
          </p:cNvSpPr>
          <p:nvPr>
            <p:ph type="title"/>
          </p:nvPr>
        </p:nvSpPr>
        <p:spPr>
          <a:xfrm>
            <a:off x="838200" y="467541"/>
            <a:ext cx="10515600" cy="1325563"/>
          </a:xfrm>
        </p:spPr>
        <p:txBody>
          <a:bodyPr>
            <a:normAutofit/>
          </a:bodyPr>
          <a:lstStyle/>
          <a:p>
            <a:r>
              <a:rPr lang="fr-FR">
                <a:solidFill>
                  <a:schemeClr val="bg1"/>
                </a:solidFill>
              </a:rPr>
              <a:t>Le temps passé par tâche par personne</a:t>
            </a:r>
          </a:p>
        </p:txBody>
      </p:sp>
      <p:sp>
        <p:nvSpPr>
          <p:cNvPr id="4" name="Espace réservé du pied de page 3">
            <a:extLst>
              <a:ext uri="{FF2B5EF4-FFF2-40B4-BE49-F238E27FC236}">
                <a16:creationId xmlns:a16="http://schemas.microsoft.com/office/drawing/2014/main" id="{3011EB7F-7B3C-8223-BD90-A08CD5953EB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898989"/>
                </a:solidFill>
              </a:rPr>
              <a:t>Aymeric Beck, Antoine Buirey, Tanguy Horard</a:t>
            </a:r>
            <a:endParaRPr lang="fr-FR">
              <a:solidFill>
                <a:srgbClr val="898989"/>
              </a:solidFill>
            </a:endParaRPr>
          </a:p>
        </p:txBody>
      </p:sp>
      <p:sp>
        <p:nvSpPr>
          <p:cNvPr id="5" name="Espace réservé du numéro de diapositive 4">
            <a:extLst>
              <a:ext uri="{FF2B5EF4-FFF2-40B4-BE49-F238E27FC236}">
                <a16:creationId xmlns:a16="http://schemas.microsoft.com/office/drawing/2014/main" id="{16B822C2-28A6-F6E0-3357-6600E094D6E6}"/>
              </a:ext>
            </a:extLst>
          </p:cNvPr>
          <p:cNvSpPr>
            <a:spLocks noGrp="1"/>
          </p:cNvSpPr>
          <p:nvPr>
            <p:ph type="sldNum" sz="quarter" idx="12"/>
          </p:nvPr>
        </p:nvSpPr>
        <p:spPr>
          <a:xfrm>
            <a:off x="8610600" y="6356350"/>
            <a:ext cx="2743200" cy="365125"/>
          </a:xfrm>
        </p:spPr>
        <p:txBody>
          <a:bodyPr>
            <a:normAutofit/>
          </a:bodyPr>
          <a:lstStyle/>
          <a:p>
            <a:pPr>
              <a:spcAft>
                <a:spcPts val="600"/>
              </a:spcAft>
            </a:pPr>
            <a:fld id="{E97370F3-AA7C-4DAF-B65C-4EE554D7E146}" type="slidenum">
              <a:rPr lang="fr-FR">
                <a:solidFill>
                  <a:srgbClr val="898989"/>
                </a:solidFill>
              </a:rPr>
              <a:pPr>
                <a:spcAft>
                  <a:spcPts val="600"/>
                </a:spcAft>
              </a:pPr>
              <a:t>3</a:t>
            </a:fld>
            <a:endParaRPr lang="fr-FR">
              <a:solidFill>
                <a:srgbClr val="898989"/>
              </a:solidFill>
            </a:endParaRPr>
          </a:p>
        </p:txBody>
      </p:sp>
      <p:graphicFrame>
        <p:nvGraphicFramePr>
          <p:cNvPr id="6" name="Tableau 6">
            <a:extLst>
              <a:ext uri="{FF2B5EF4-FFF2-40B4-BE49-F238E27FC236}">
                <a16:creationId xmlns:a16="http://schemas.microsoft.com/office/drawing/2014/main" id="{A89A6080-42E0-480D-9D43-789A886FC08F}"/>
              </a:ext>
            </a:extLst>
          </p:cNvPr>
          <p:cNvGraphicFramePr>
            <a:graphicFrameLocks noGrp="1"/>
          </p:cNvGraphicFramePr>
          <p:nvPr>
            <p:ph idx="1"/>
            <p:extLst>
              <p:ext uri="{D42A27DB-BD31-4B8C-83A1-F6EECF244321}">
                <p14:modId xmlns:p14="http://schemas.microsoft.com/office/powerpoint/2010/main" val="2666793233"/>
              </p:ext>
            </p:extLst>
          </p:nvPr>
        </p:nvGraphicFramePr>
        <p:xfrm>
          <a:off x="838200" y="2417515"/>
          <a:ext cx="10515601" cy="3667415"/>
        </p:xfrm>
        <a:graphic>
          <a:graphicData uri="http://schemas.openxmlformats.org/drawingml/2006/table">
            <a:tbl>
              <a:tblPr firstRow="1" bandRow="1">
                <a:tableStyleId>{5C22544A-7EE6-4342-B048-85BDC9FD1C3A}</a:tableStyleId>
              </a:tblPr>
              <a:tblGrid>
                <a:gridCol w="2649197">
                  <a:extLst>
                    <a:ext uri="{9D8B030D-6E8A-4147-A177-3AD203B41FA5}">
                      <a16:colId xmlns:a16="http://schemas.microsoft.com/office/drawing/2014/main" val="1173355300"/>
                    </a:ext>
                  </a:extLst>
                </a:gridCol>
                <a:gridCol w="2568010">
                  <a:extLst>
                    <a:ext uri="{9D8B030D-6E8A-4147-A177-3AD203B41FA5}">
                      <a16:colId xmlns:a16="http://schemas.microsoft.com/office/drawing/2014/main" val="1840359330"/>
                    </a:ext>
                  </a:extLst>
                </a:gridCol>
                <a:gridCol w="2649197">
                  <a:extLst>
                    <a:ext uri="{9D8B030D-6E8A-4147-A177-3AD203B41FA5}">
                      <a16:colId xmlns:a16="http://schemas.microsoft.com/office/drawing/2014/main" val="2485657318"/>
                    </a:ext>
                  </a:extLst>
                </a:gridCol>
                <a:gridCol w="2649197">
                  <a:extLst>
                    <a:ext uri="{9D8B030D-6E8A-4147-A177-3AD203B41FA5}">
                      <a16:colId xmlns:a16="http://schemas.microsoft.com/office/drawing/2014/main" val="3900884781"/>
                    </a:ext>
                  </a:extLst>
                </a:gridCol>
              </a:tblGrid>
              <a:tr h="405443">
                <a:tc>
                  <a:txBody>
                    <a:bodyPr/>
                    <a:lstStyle/>
                    <a:p>
                      <a:endParaRPr lang="fr-FR" sz="1800"/>
                    </a:p>
                  </a:txBody>
                  <a:tcPr marL="92146" marR="92146" marT="46073" marB="46073"/>
                </a:tc>
                <a:tc>
                  <a:txBody>
                    <a:bodyPr/>
                    <a:lstStyle/>
                    <a:p>
                      <a:r>
                        <a:rPr lang="fr-FR" sz="1800"/>
                        <a:t>Aymeric Beck</a:t>
                      </a:r>
                    </a:p>
                  </a:txBody>
                  <a:tcPr marL="92146" marR="92146" marT="46073" marB="46073"/>
                </a:tc>
                <a:tc>
                  <a:txBody>
                    <a:bodyPr/>
                    <a:lstStyle/>
                    <a:p>
                      <a:r>
                        <a:rPr lang="fr-FR" sz="1800"/>
                        <a:t>Antoine Buirey</a:t>
                      </a:r>
                    </a:p>
                  </a:txBody>
                  <a:tcPr marL="92146" marR="92146" marT="46073" marB="46073"/>
                </a:tc>
                <a:tc>
                  <a:txBody>
                    <a:bodyPr/>
                    <a:lstStyle/>
                    <a:p>
                      <a:r>
                        <a:rPr lang="fr-FR" sz="1800"/>
                        <a:t>Tanguy Horard</a:t>
                      </a:r>
                    </a:p>
                  </a:txBody>
                  <a:tcPr marL="92146" marR="92146" marT="46073" marB="46073"/>
                </a:tc>
                <a:extLst>
                  <a:ext uri="{0D108BD9-81ED-4DB2-BD59-A6C34878D82A}">
                    <a16:rowId xmlns:a16="http://schemas.microsoft.com/office/drawing/2014/main" val="1576670774"/>
                  </a:ext>
                </a:extLst>
              </a:tr>
              <a:tr h="405443">
                <a:tc>
                  <a:txBody>
                    <a:bodyPr/>
                    <a:lstStyle/>
                    <a:p>
                      <a:r>
                        <a:rPr lang="fr-FR" sz="1800"/>
                        <a:t>R1.11 - Flyer</a:t>
                      </a:r>
                    </a:p>
                  </a:txBody>
                  <a:tcPr marL="92146" marR="92146" marT="46073" marB="46073"/>
                </a:tc>
                <a:tc>
                  <a:txBody>
                    <a:bodyPr/>
                    <a:lstStyle/>
                    <a:p>
                      <a:endParaRPr lang="fr-FR" sz="1800"/>
                    </a:p>
                  </a:txBody>
                  <a:tcPr marL="92146" marR="92146" marT="46073" marB="46073"/>
                </a:tc>
                <a:tc>
                  <a:txBody>
                    <a:bodyPr/>
                    <a:lstStyle/>
                    <a:p>
                      <a:endParaRPr lang="fr-FR" sz="1800"/>
                    </a:p>
                  </a:txBody>
                  <a:tcPr marL="92146" marR="92146" marT="46073" marB="46073"/>
                </a:tc>
                <a:tc>
                  <a:txBody>
                    <a:bodyPr/>
                    <a:lstStyle/>
                    <a:p>
                      <a:endParaRPr lang="fr-FR" sz="1800"/>
                    </a:p>
                  </a:txBody>
                  <a:tcPr marL="92146" marR="92146" marT="46073" marB="46073"/>
                </a:tc>
                <a:extLst>
                  <a:ext uri="{0D108BD9-81ED-4DB2-BD59-A6C34878D82A}">
                    <a16:rowId xmlns:a16="http://schemas.microsoft.com/office/drawing/2014/main" val="922437722"/>
                  </a:ext>
                </a:extLst>
              </a:tr>
              <a:tr h="405443">
                <a:tc>
                  <a:txBody>
                    <a:bodyPr/>
                    <a:lstStyle/>
                    <a:p>
                      <a:r>
                        <a:rPr lang="fr-FR" sz="1800"/>
                        <a:t>R1.11 - Note d’intention</a:t>
                      </a:r>
                    </a:p>
                  </a:txBody>
                  <a:tcPr marL="92146" marR="92146" marT="46073" marB="46073"/>
                </a:tc>
                <a:tc>
                  <a:txBody>
                    <a:bodyPr/>
                    <a:lstStyle/>
                    <a:p>
                      <a:endParaRPr lang="fr-FR" sz="1800"/>
                    </a:p>
                  </a:txBody>
                  <a:tcPr marL="92146" marR="92146" marT="46073" marB="46073"/>
                </a:tc>
                <a:tc>
                  <a:txBody>
                    <a:bodyPr/>
                    <a:lstStyle/>
                    <a:p>
                      <a:endParaRPr lang="fr-FR" sz="1800"/>
                    </a:p>
                  </a:txBody>
                  <a:tcPr marL="92146" marR="92146" marT="46073" marB="46073"/>
                </a:tc>
                <a:tc>
                  <a:txBody>
                    <a:bodyPr/>
                    <a:lstStyle/>
                    <a:p>
                      <a:endParaRPr lang="fr-FR" sz="1800"/>
                    </a:p>
                  </a:txBody>
                  <a:tcPr marL="92146" marR="92146" marT="46073" marB="46073"/>
                </a:tc>
                <a:extLst>
                  <a:ext uri="{0D108BD9-81ED-4DB2-BD59-A6C34878D82A}">
                    <a16:rowId xmlns:a16="http://schemas.microsoft.com/office/drawing/2014/main" val="2144635001"/>
                  </a:ext>
                </a:extLst>
              </a:tr>
              <a:tr h="681881">
                <a:tc>
                  <a:txBody>
                    <a:bodyPr/>
                    <a:lstStyle/>
                    <a:p>
                      <a:r>
                        <a:rPr lang="fr-FR" sz="1800"/>
                        <a:t>R1.08 - Diagramme des tâches</a:t>
                      </a:r>
                    </a:p>
                  </a:txBody>
                  <a:tcPr marL="92146" marR="92146" marT="46073" marB="46073"/>
                </a:tc>
                <a:tc>
                  <a:txBody>
                    <a:bodyPr/>
                    <a:lstStyle/>
                    <a:p>
                      <a:endParaRPr lang="fr-FR" sz="1800"/>
                    </a:p>
                  </a:txBody>
                  <a:tcPr marL="92146" marR="92146" marT="46073" marB="46073"/>
                </a:tc>
                <a:tc>
                  <a:txBody>
                    <a:bodyPr/>
                    <a:lstStyle/>
                    <a:p>
                      <a:r>
                        <a:rPr lang="fr-FR" sz="1800" dirty="0"/>
                        <a:t>2h</a:t>
                      </a:r>
                    </a:p>
                  </a:txBody>
                  <a:tcPr marL="92146" marR="92146" marT="46073" marB="46073"/>
                </a:tc>
                <a:tc>
                  <a:txBody>
                    <a:bodyPr/>
                    <a:lstStyle/>
                    <a:p>
                      <a:endParaRPr lang="fr-FR" sz="1800"/>
                    </a:p>
                  </a:txBody>
                  <a:tcPr marL="92146" marR="92146" marT="46073" marB="46073"/>
                </a:tc>
                <a:extLst>
                  <a:ext uri="{0D108BD9-81ED-4DB2-BD59-A6C34878D82A}">
                    <a16:rowId xmlns:a16="http://schemas.microsoft.com/office/drawing/2014/main" val="2826380467"/>
                  </a:ext>
                </a:extLst>
              </a:tr>
              <a:tr h="405443">
                <a:tc>
                  <a:txBody>
                    <a:bodyPr/>
                    <a:lstStyle/>
                    <a:p>
                      <a:r>
                        <a:rPr lang="fr-FR" sz="1800"/>
                        <a:t>R1.08 - Note explicative</a:t>
                      </a:r>
                    </a:p>
                  </a:txBody>
                  <a:tcPr marL="92146" marR="92146" marT="46073" marB="46073"/>
                </a:tc>
                <a:tc>
                  <a:txBody>
                    <a:bodyPr/>
                    <a:lstStyle/>
                    <a:p>
                      <a:endParaRPr lang="fr-FR" sz="1800"/>
                    </a:p>
                  </a:txBody>
                  <a:tcPr marL="92146" marR="92146" marT="46073" marB="46073"/>
                </a:tc>
                <a:tc>
                  <a:txBody>
                    <a:bodyPr/>
                    <a:lstStyle/>
                    <a:p>
                      <a:endParaRPr lang="fr-FR" sz="1800"/>
                    </a:p>
                  </a:txBody>
                  <a:tcPr marL="92146" marR="92146" marT="46073" marB="46073"/>
                </a:tc>
                <a:tc>
                  <a:txBody>
                    <a:bodyPr/>
                    <a:lstStyle/>
                    <a:p>
                      <a:endParaRPr lang="fr-FR" sz="1800"/>
                    </a:p>
                  </a:txBody>
                  <a:tcPr marL="92146" marR="92146" marT="46073" marB="46073"/>
                </a:tc>
                <a:extLst>
                  <a:ext uri="{0D108BD9-81ED-4DB2-BD59-A6C34878D82A}">
                    <a16:rowId xmlns:a16="http://schemas.microsoft.com/office/drawing/2014/main" val="2887102014"/>
                  </a:ext>
                </a:extLst>
              </a:tr>
              <a:tr h="681881">
                <a:tc>
                  <a:txBody>
                    <a:bodyPr/>
                    <a:lstStyle/>
                    <a:p>
                      <a:r>
                        <a:rPr lang="fr-FR" sz="1800"/>
                        <a:t>R1.08 - Présentation PowerPoint</a:t>
                      </a:r>
                    </a:p>
                  </a:txBody>
                  <a:tcPr marL="92146" marR="92146" marT="46073" marB="46073"/>
                </a:tc>
                <a:tc>
                  <a:txBody>
                    <a:bodyPr/>
                    <a:lstStyle/>
                    <a:p>
                      <a:endParaRPr lang="fr-FR" sz="1800"/>
                    </a:p>
                  </a:txBody>
                  <a:tcPr marL="92146" marR="92146" marT="46073" marB="46073"/>
                </a:tc>
                <a:tc>
                  <a:txBody>
                    <a:bodyPr/>
                    <a:lstStyle/>
                    <a:p>
                      <a:r>
                        <a:rPr lang="fr-FR" sz="1800" dirty="0"/>
                        <a:t>45mn</a:t>
                      </a:r>
                    </a:p>
                  </a:txBody>
                  <a:tcPr marL="92146" marR="92146" marT="46073" marB="46073"/>
                </a:tc>
                <a:tc>
                  <a:txBody>
                    <a:bodyPr/>
                    <a:lstStyle/>
                    <a:p>
                      <a:endParaRPr lang="fr-FR" sz="1800"/>
                    </a:p>
                  </a:txBody>
                  <a:tcPr marL="92146" marR="92146" marT="46073" marB="46073"/>
                </a:tc>
                <a:extLst>
                  <a:ext uri="{0D108BD9-81ED-4DB2-BD59-A6C34878D82A}">
                    <a16:rowId xmlns:a16="http://schemas.microsoft.com/office/drawing/2014/main" val="293217571"/>
                  </a:ext>
                </a:extLst>
              </a:tr>
              <a:tr h="681881">
                <a:tc>
                  <a:txBody>
                    <a:bodyPr/>
                    <a:lstStyle/>
                    <a:p>
                      <a:r>
                        <a:rPr lang="fr-FR" sz="1800"/>
                        <a:t>R1.02 - Site de présentation du BUT</a:t>
                      </a:r>
                    </a:p>
                  </a:txBody>
                  <a:tcPr marL="92146" marR="92146" marT="46073" marB="46073"/>
                </a:tc>
                <a:tc>
                  <a:txBody>
                    <a:bodyPr/>
                    <a:lstStyle/>
                    <a:p>
                      <a:endParaRPr lang="fr-FR" sz="1800"/>
                    </a:p>
                  </a:txBody>
                  <a:tcPr marL="92146" marR="92146" marT="46073" marB="46073"/>
                </a:tc>
                <a:tc>
                  <a:txBody>
                    <a:bodyPr/>
                    <a:lstStyle/>
                    <a:p>
                      <a:r>
                        <a:rPr lang="fr-FR" sz="1800" dirty="0"/>
                        <a:t>4h</a:t>
                      </a:r>
                    </a:p>
                  </a:txBody>
                  <a:tcPr marL="92146" marR="92146" marT="46073" marB="46073"/>
                </a:tc>
                <a:tc>
                  <a:txBody>
                    <a:bodyPr/>
                    <a:lstStyle/>
                    <a:p>
                      <a:endParaRPr lang="fr-FR" sz="1800" dirty="0"/>
                    </a:p>
                  </a:txBody>
                  <a:tcPr marL="92146" marR="92146" marT="46073" marB="46073"/>
                </a:tc>
                <a:extLst>
                  <a:ext uri="{0D108BD9-81ED-4DB2-BD59-A6C34878D82A}">
                    <a16:rowId xmlns:a16="http://schemas.microsoft.com/office/drawing/2014/main" val="483025003"/>
                  </a:ext>
                </a:extLst>
              </a:tr>
            </a:tbl>
          </a:graphicData>
        </a:graphic>
      </p:graphicFrame>
    </p:spTree>
    <p:extLst>
      <p:ext uri="{BB962C8B-B14F-4D97-AF65-F5344CB8AC3E}">
        <p14:creationId xmlns:p14="http://schemas.microsoft.com/office/powerpoint/2010/main" val="2257177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2801C38-4A43-8F20-9086-1386B7D5249B}"/>
              </a:ext>
            </a:extLst>
          </p:cNvPr>
          <p:cNvSpPr>
            <a:spLocks noGrp="1"/>
          </p:cNvSpPr>
          <p:nvPr>
            <p:ph type="title"/>
          </p:nvPr>
        </p:nvSpPr>
        <p:spPr>
          <a:xfrm>
            <a:off x="838200" y="631825"/>
            <a:ext cx="10515600" cy="1325563"/>
          </a:xfrm>
        </p:spPr>
        <p:txBody>
          <a:bodyPr>
            <a:normAutofit/>
          </a:bodyPr>
          <a:lstStyle/>
          <a:p>
            <a:r>
              <a:rPr lang="fr-FR" dirty="0"/>
              <a:t>La Note explicative</a:t>
            </a:r>
          </a:p>
        </p:txBody>
      </p:sp>
      <p:sp>
        <p:nvSpPr>
          <p:cNvPr id="3" name="Espace réservé du contenu 2">
            <a:extLst>
              <a:ext uri="{FF2B5EF4-FFF2-40B4-BE49-F238E27FC236}">
                <a16:creationId xmlns:a16="http://schemas.microsoft.com/office/drawing/2014/main" id="{CCA5D217-C75C-2144-AD2A-C8611EB3D0A5}"/>
              </a:ext>
            </a:extLst>
          </p:cNvPr>
          <p:cNvSpPr>
            <a:spLocks noGrp="1"/>
          </p:cNvSpPr>
          <p:nvPr>
            <p:ph idx="1"/>
          </p:nvPr>
        </p:nvSpPr>
        <p:spPr>
          <a:xfrm>
            <a:off x="838200" y="2057400"/>
            <a:ext cx="10515600" cy="3871762"/>
          </a:xfrm>
        </p:spPr>
        <p:txBody>
          <a:bodyPr>
            <a:normAutofit fontScale="92500" lnSpcReduction="10000"/>
          </a:bodyPr>
          <a:lstStyle/>
          <a:p>
            <a:pPr marL="0" indent="0" algn="just">
              <a:lnSpc>
                <a:spcPct val="107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Pour le contenu du site, toutes les indications étaient données dans le sujet (présenter les SAE, présenter les compétences, faire un glossaire, …). Un morceau de la structure nous était également fourni à savoir faire un menu pour naviguer facilement à travers les différentes rubriques. D’autres choses étaient imposées tels que le responsive design dont on reparlera ainsi que la conformité aux standards du W3C. pour l’aspect graphique, nous avons voulu rester très sobre sans fioriture inutile qui aurait pu amoindrir la compréhension générale du site déjà chargé en information mais également pour rester le plus fidèle à la charte graphique de l’IUT d’Aix-Marseille. Pour les choix techniques, nous avons décidé d’utiliser le Framework bootstrap afin d’avoir une bonne gestion de la mise en page du site et de facilité la mise en place du responsive design. Nous avons également fait le choix d’utiliser un fichier CSS supplémentaire pour des modifications qui n’étaient pas disponible via les classes de bootstrap ou qui étaient trop compliqué à mettre en place. Dans cette SAE, nous n’avons eu que deux problèmes, mais ce sont des problèmes majeur e quelque sorte. Le premier qui a mis presque une semaine à être résolu concerne bootstrap en lui-même. Nous avions la mauvaise version de bootstrap installé (version 4 installé au lieu de la version 5). De ce fait, tous ce que nous faisions ne marchait pas car ce n’était évidemment pas la bonne version. Le second problème majeur concerne cette fois ci le responsive design. En effet notre menu, réalisé grâce aux classes navbar de bootstrap, disparaissait lors du rétrécissement de l’écran et c’est notamment une des raisons pour laquelle nous avons utilisé un fichier CSS tierce. </a:t>
            </a:r>
          </a:p>
        </p:txBody>
      </p:sp>
      <p:sp>
        <p:nvSpPr>
          <p:cNvPr id="4" name="Espace réservé du pied de page 3">
            <a:extLst>
              <a:ext uri="{FF2B5EF4-FFF2-40B4-BE49-F238E27FC236}">
                <a16:creationId xmlns:a16="http://schemas.microsoft.com/office/drawing/2014/main" id="{6B5E5D94-0798-7348-0D5C-E6DAA42AEF48}"/>
              </a:ext>
            </a:extLst>
          </p:cNvPr>
          <p:cNvSpPr>
            <a:spLocks noGrp="1"/>
          </p:cNvSpPr>
          <p:nvPr>
            <p:ph type="ftr" sz="quarter" idx="11"/>
          </p:nvPr>
        </p:nvSpPr>
        <p:spPr>
          <a:xfrm>
            <a:off x="4038600" y="6077585"/>
            <a:ext cx="4114800" cy="365125"/>
          </a:xfrm>
        </p:spPr>
        <p:txBody>
          <a:bodyPr>
            <a:normAutofit/>
          </a:bodyPr>
          <a:lstStyle/>
          <a:p>
            <a:pPr>
              <a:spcAft>
                <a:spcPts val="600"/>
              </a:spcAft>
            </a:pPr>
            <a:r>
              <a:rPr lang="en-US">
                <a:solidFill>
                  <a:schemeClr val="tx1">
                    <a:lumMod val="75000"/>
                    <a:lumOff val="25000"/>
                  </a:schemeClr>
                </a:solidFill>
              </a:rPr>
              <a:t>Aymeric Beck, Antoine Buirey, Tanguy Horard</a:t>
            </a:r>
            <a:endParaRPr lang="fr-FR">
              <a:solidFill>
                <a:schemeClr val="tx1">
                  <a:lumMod val="75000"/>
                  <a:lumOff val="25000"/>
                </a:schemeClr>
              </a:solidFill>
            </a:endParaRPr>
          </a:p>
        </p:txBody>
      </p:sp>
      <p:sp>
        <p:nvSpPr>
          <p:cNvPr id="5" name="Espace réservé du numéro de diapositive 4">
            <a:extLst>
              <a:ext uri="{FF2B5EF4-FFF2-40B4-BE49-F238E27FC236}">
                <a16:creationId xmlns:a16="http://schemas.microsoft.com/office/drawing/2014/main" id="{1BFF5AE7-092F-38ED-E7FE-CB54D8BD1A74}"/>
              </a:ext>
            </a:extLst>
          </p:cNvPr>
          <p:cNvSpPr>
            <a:spLocks noGrp="1"/>
          </p:cNvSpPr>
          <p:nvPr>
            <p:ph type="sldNum" sz="quarter" idx="12"/>
          </p:nvPr>
        </p:nvSpPr>
        <p:spPr>
          <a:xfrm>
            <a:off x="8610600" y="6077585"/>
            <a:ext cx="2743200" cy="365125"/>
          </a:xfrm>
        </p:spPr>
        <p:txBody>
          <a:bodyPr>
            <a:normAutofit/>
          </a:bodyPr>
          <a:lstStyle/>
          <a:p>
            <a:pPr>
              <a:spcAft>
                <a:spcPts val="600"/>
              </a:spcAft>
            </a:pPr>
            <a:fld id="{E97370F3-AA7C-4DAF-B65C-4EE554D7E146}" type="slidenum">
              <a:rPr lang="fr-FR">
                <a:solidFill>
                  <a:schemeClr val="tx1">
                    <a:lumMod val="75000"/>
                    <a:lumOff val="25000"/>
                  </a:schemeClr>
                </a:solidFill>
              </a:rPr>
              <a:pPr>
                <a:spcAft>
                  <a:spcPts val="600"/>
                </a:spcAft>
              </a:pPr>
              <a:t>4</a:t>
            </a:fld>
            <a:endParaRPr lang="fr-FR">
              <a:solidFill>
                <a:schemeClr val="tx1">
                  <a:lumMod val="75000"/>
                  <a:lumOff val="25000"/>
                </a:schemeClr>
              </a:solidFill>
            </a:endParaRPr>
          </a:p>
        </p:txBody>
      </p:sp>
    </p:spTree>
    <p:extLst>
      <p:ext uri="{BB962C8B-B14F-4D97-AF65-F5344CB8AC3E}">
        <p14:creationId xmlns:p14="http://schemas.microsoft.com/office/powerpoint/2010/main" val="260653827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411</Words>
  <Application>Microsoft Office PowerPoint</Application>
  <PresentationFormat>Grand écran</PresentationFormat>
  <Paragraphs>26</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Thème Office</vt:lpstr>
      <vt:lpstr>Organisation de la SAE S1.05</vt:lpstr>
      <vt:lpstr>L’organisation : l’utilisation de l’outil Trello</vt:lpstr>
      <vt:lpstr>Le temps passé par tâche par personne</vt:lpstr>
      <vt:lpstr>La Note explicative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Antoine Buirey</dc:creator>
  <cp:lastModifiedBy>Antoine Buirey</cp:lastModifiedBy>
  <cp:revision>3</cp:revision>
  <dcterms:created xsi:type="dcterms:W3CDTF">2023-01-01T13:31:55Z</dcterms:created>
  <dcterms:modified xsi:type="dcterms:W3CDTF">2023-01-01T13:53:14Z</dcterms:modified>
</cp:coreProperties>
</file>