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8" r:id="rId2"/>
    <p:sldId id="329" r:id="rId3"/>
    <p:sldId id="330" r:id="rId4"/>
    <p:sldId id="339" r:id="rId5"/>
    <p:sldId id="340" r:id="rId6"/>
    <p:sldId id="341" r:id="rId7"/>
    <p:sldId id="346" r:id="rId8"/>
    <p:sldId id="342" r:id="rId9"/>
    <p:sldId id="343" r:id="rId10"/>
    <p:sldId id="344" r:id="rId11"/>
    <p:sldId id="345" r:id="rId12"/>
    <p:sldId id="347" r:id="rId13"/>
    <p:sldId id="338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dou Olabi FOPA YUFFON" initials="AOFY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DFB"/>
    <a:srgbClr val="828282"/>
    <a:srgbClr val="6E90FE"/>
    <a:srgbClr val="8086FC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29" autoAdjust="0"/>
  </p:normalViewPr>
  <p:slideViewPr>
    <p:cSldViewPr showGuides="1">
      <p:cViewPr varScale="1">
        <p:scale>
          <a:sx n="108" d="100"/>
          <a:sy n="108" d="100"/>
        </p:scale>
        <p:origin x="714" y="108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8T00:53:06.640" idx="6">
    <p:pos x="4495" y="1570"/>
    <p:text>To change which interface to login, the Decision is made by User where he chooses his desired interface according to his credential access level given after being created.</p:text>
    <p:extLst>
      <p:ext uri="{C676402C-5697-4E1C-873F-D02D1690AC5C}">
        <p15:threadingInfo xmlns:p15="http://schemas.microsoft.com/office/powerpoint/2012/main" timeZoneBias="-3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6D537-3E27-45FB-9234-41D73B0257B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DFBB45-F72C-4017-9F10-34DD28605D7B}">
      <dgm:prSet phldrT="[Text]"/>
      <dgm:spPr/>
      <dgm:t>
        <a:bodyPr/>
        <a:lstStyle/>
        <a:p>
          <a:r>
            <a:rPr lang="en-US" dirty="0"/>
            <a:t>Client</a:t>
          </a:r>
        </a:p>
      </dgm:t>
    </dgm:pt>
    <dgm:pt modelId="{49D8CC39-F84F-4FA9-821C-3B96DC21A02E}" type="parTrans" cxnId="{795CC32B-E867-4266-9EA7-A55AC533460F}">
      <dgm:prSet/>
      <dgm:spPr/>
      <dgm:t>
        <a:bodyPr/>
        <a:lstStyle/>
        <a:p>
          <a:endParaRPr lang="en-US"/>
        </a:p>
      </dgm:t>
    </dgm:pt>
    <dgm:pt modelId="{822477C6-DC66-4453-ABF4-3DF7BCAF3B03}" type="sibTrans" cxnId="{795CC32B-E867-4266-9EA7-A55AC533460F}">
      <dgm:prSet/>
      <dgm:spPr/>
      <dgm:t>
        <a:bodyPr/>
        <a:lstStyle/>
        <a:p>
          <a:endParaRPr lang="en-US"/>
        </a:p>
      </dgm:t>
    </dgm:pt>
    <dgm:pt modelId="{82052CA1-84B8-48E8-ACFD-E81B78A1AA40}">
      <dgm:prSet phldrT="[Text]"/>
      <dgm:spPr/>
      <dgm:t>
        <a:bodyPr/>
        <a:lstStyle/>
        <a:p>
          <a:r>
            <a:rPr lang="en-US" dirty="0"/>
            <a:t>Current Account</a:t>
          </a:r>
        </a:p>
      </dgm:t>
    </dgm:pt>
    <dgm:pt modelId="{A7B98976-1BD3-4E19-BAB5-48D189C96404}" type="parTrans" cxnId="{723CA9D1-8AED-4BE1-9E15-C7439901ECCB}">
      <dgm:prSet/>
      <dgm:spPr/>
      <dgm:t>
        <a:bodyPr/>
        <a:lstStyle/>
        <a:p>
          <a:endParaRPr lang="en-US"/>
        </a:p>
      </dgm:t>
    </dgm:pt>
    <dgm:pt modelId="{1B84BFFD-830E-433C-B777-6C200DDAD86E}" type="sibTrans" cxnId="{723CA9D1-8AED-4BE1-9E15-C7439901ECCB}">
      <dgm:prSet/>
      <dgm:spPr/>
      <dgm:t>
        <a:bodyPr/>
        <a:lstStyle/>
        <a:p>
          <a:endParaRPr lang="en-US"/>
        </a:p>
      </dgm:t>
    </dgm:pt>
    <dgm:pt modelId="{3F8320F8-1567-4ED1-863D-CB5C10856532}">
      <dgm:prSet phldrT="[Text]"/>
      <dgm:spPr/>
      <dgm:t>
        <a:bodyPr/>
        <a:lstStyle/>
        <a:p>
          <a:r>
            <a:rPr lang="en-US" dirty="0"/>
            <a:t>Savings Account</a:t>
          </a:r>
        </a:p>
      </dgm:t>
    </dgm:pt>
    <dgm:pt modelId="{86F1BBC7-4B01-4FCC-9B0F-78E5696B33B2}" type="parTrans" cxnId="{637652C8-5DEF-4CD4-A033-408EF9761107}">
      <dgm:prSet/>
      <dgm:spPr/>
      <dgm:t>
        <a:bodyPr/>
        <a:lstStyle/>
        <a:p>
          <a:endParaRPr lang="en-US"/>
        </a:p>
      </dgm:t>
    </dgm:pt>
    <dgm:pt modelId="{87CF9D91-9D66-41A9-B523-21E333A37CF3}" type="sibTrans" cxnId="{637652C8-5DEF-4CD4-A033-408EF9761107}">
      <dgm:prSet/>
      <dgm:spPr/>
      <dgm:t>
        <a:bodyPr/>
        <a:lstStyle/>
        <a:p>
          <a:endParaRPr lang="en-US"/>
        </a:p>
      </dgm:t>
    </dgm:pt>
    <dgm:pt modelId="{260FF77D-B714-4727-9343-E538CB3B7BF5}">
      <dgm:prSet phldrT="[Text]"/>
      <dgm:spPr/>
      <dgm:t>
        <a:bodyPr/>
        <a:lstStyle/>
        <a:p>
          <a:r>
            <a:rPr lang="en-US" dirty="0"/>
            <a:t>Student Account</a:t>
          </a:r>
        </a:p>
      </dgm:t>
    </dgm:pt>
    <dgm:pt modelId="{91D96946-6602-4ED9-923F-FE8331D67D8F}" type="parTrans" cxnId="{AB0BCB32-C942-45C1-8D73-2C14E1B85FCB}">
      <dgm:prSet/>
      <dgm:spPr/>
      <dgm:t>
        <a:bodyPr/>
        <a:lstStyle/>
        <a:p>
          <a:endParaRPr lang="en-US"/>
        </a:p>
      </dgm:t>
    </dgm:pt>
    <dgm:pt modelId="{7CA2BBB4-B2DF-4846-831B-30271FCE136D}" type="sibTrans" cxnId="{AB0BCB32-C942-45C1-8D73-2C14E1B85FCB}">
      <dgm:prSet/>
      <dgm:spPr/>
      <dgm:t>
        <a:bodyPr/>
        <a:lstStyle/>
        <a:p>
          <a:endParaRPr lang="en-US"/>
        </a:p>
      </dgm:t>
    </dgm:pt>
    <dgm:pt modelId="{63EC7B30-4A86-4DAC-A624-EAD43CE57B78}" type="pres">
      <dgm:prSet presAssocID="{0276D537-3E27-45FB-9234-41D73B0257B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6F017BE-14D9-4F46-B886-8A9BF987F1E6}" type="pres">
      <dgm:prSet presAssocID="{AADFBB45-F72C-4017-9F10-34DD28605D7B}" presName="root1" presStyleCnt="0"/>
      <dgm:spPr/>
    </dgm:pt>
    <dgm:pt modelId="{A1CC6878-AB46-4D55-B8BD-9F527BDAD98B}" type="pres">
      <dgm:prSet presAssocID="{AADFBB45-F72C-4017-9F10-34DD28605D7B}" presName="LevelOneTextNode" presStyleLbl="node0" presStyleIdx="0" presStyleCnt="1">
        <dgm:presLayoutVars>
          <dgm:chPref val="3"/>
        </dgm:presLayoutVars>
      </dgm:prSet>
      <dgm:spPr/>
    </dgm:pt>
    <dgm:pt modelId="{20080014-C70A-4EE1-9584-DCE6AC9D2C10}" type="pres">
      <dgm:prSet presAssocID="{AADFBB45-F72C-4017-9F10-34DD28605D7B}" presName="level2hierChild" presStyleCnt="0"/>
      <dgm:spPr/>
    </dgm:pt>
    <dgm:pt modelId="{665D530A-EB85-420D-A582-E19EF7B9B2FF}" type="pres">
      <dgm:prSet presAssocID="{A7B98976-1BD3-4E19-BAB5-48D189C96404}" presName="conn2-1" presStyleLbl="parChTrans1D2" presStyleIdx="0" presStyleCnt="3"/>
      <dgm:spPr/>
    </dgm:pt>
    <dgm:pt modelId="{D7B11397-3D60-4AB4-B64B-0023E9C81F08}" type="pres">
      <dgm:prSet presAssocID="{A7B98976-1BD3-4E19-BAB5-48D189C96404}" presName="connTx" presStyleLbl="parChTrans1D2" presStyleIdx="0" presStyleCnt="3"/>
      <dgm:spPr/>
    </dgm:pt>
    <dgm:pt modelId="{F3D5C561-A0FE-4A5B-B1C0-239B3169DDA7}" type="pres">
      <dgm:prSet presAssocID="{82052CA1-84B8-48E8-ACFD-E81B78A1AA40}" presName="root2" presStyleCnt="0"/>
      <dgm:spPr/>
    </dgm:pt>
    <dgm:pt modelId="{81802A21-D078-4124-A2FC-631BA17856BE}" type="pres">
      <dgm:prSet presAssocID="{82052CA1-84B8-48E8-ACFD-E81B78A1AA40}" presName="LevelTwoTextNode" presStyleLbl="node2" presStyleIdx="0" presStyleCnt="3">
        <dgm:presLayoutVars>
          <dgm:chPref val="3"/>
        </dgm:presLayoutVars>
      </dgm:prSet>
      <dgm:spPr/>
    </dgm:pt>
    <dgm:pt modelId="{8F5BC148-4D46-4705-9EB2-1255864E9B73}" type="pres">
      <dgm:prSet presAssocID="{82052CA1-84B8-48E8-ACFD-E81B78A1AA40}" presName="level3hierChild" presStyleCnt="0"/>
      <dgm:spPr/>
    </dgm:pt>
    <dgm:pt modelId="{1059BEBB-0EF7-4432-B559-391AA7FF68DA}" type="pres">
      <dgm:prSet presAssocID="{86F1BBC7-4B01-4FCC-9B0F-78E5696B33B2}" presName="conn2-1" presStyleLbl="parChTrans1D2" presStyleIdx="1" presStyleCnt="3"/>
      <dgm:spPr/>
    </dgm:pt>
    <dgm:pt modelId="{5C029D60-932C-4187-927F-A9BAB0797123}" type="pres">
      <dgm:prSet presAssocID="{86F1BBC7-4B01-4FCC-9B0F-78E5696B33B2}" presName="connTx" presStyleLbl="parChTrans1D2" presStyleIdx="1" presStyleCnt="3"/>
      <dgm:spPr/>
    </dgm:pt>
    <dgm:pt modelId="{2C4523AE-225B-4CFE-A9B5-CE27E82BF7A6}" type="pres">
      <dgm:prSet presAssocID="{3F8320F8-1567-4ED1-863D-CB5C10856532}" presName="root2" presStyleCnt="0"/>
      <dgm:spPr/>
    </dgm:pt>
    <dgm:pt modelId="{D2368EEF-5222-4311-AF2E-A311D44C59A3}" type="pres">
      <dgm:prSet presAssocID="{3F8320F8-1567-4ED1-863D-CB5C10856532}" presName="LevelTwoTextNode" presStyleLbl="node2" presStyleIdx="1" presStyleCnt="3">
        <dgm:presLayoutVars>
          <dgm:chPref val="3"/>
        </dgm:presLayoutVars>
      </dgm:prSet>
      <dgm:spPr/>
    </dgm:pt>
    <dgm:pt modelId="{C49852E4-9FC3-4FC1-AA45-A399AA4ADBB7}" type="pres">
      <dgm:prSet presAssocID="{3F8320F8-1567-4ED1-863D-CB5C10856532}" presName="level3hierChild" presStyleCnt="0"/>
      <dgm:spPr/>
    </dgm:pt>
    <dgm:pt modelId="{EE973ED7-6272-4991-AE82-824E27148FA2}" type="pres">
      <dgm:prSet presAssocID="{91D96946-6602-4ED9-923F-FE8331D67D8F}" presName="conn2-1" presStyleLbl="parChTrans1D2" presStyleIdx="2" presStyleCnt="3"/>
      <dgm:spPr/>
    </dgm:pt>
    <dgm:pt modelId="{96F0386A-2471-4523-AFD1-02AE545118B9}" type="pres">
      <dgm:prSet presAssocID="{91D96946-6602-4ED9-923F-FE8331D67D8F}" presName="connTx" presStyleLbl="parChTrans1D2" presStyleIdx="2" presStyleCnt="3"/>
      <dgm:spPr/>
    </dgm:pt>
    <dgm:pt modelId="{0A4DAA35-70B9-40F8-8258-63AEEA9BA953}" type="pres">
      <dgm:prSet presAssocID="{260FF77D-B714-4727-9343-E538CB3B7BF5}" presName="root2" presStyleCnt="0"/>
      <dgm:spPr/>
    </dgm:pt>
    <dgm:pt modelId="{0469F5C5-8BE3-4CDE-9F1D-3EE3897C89EF}" type="pres">
      <dgm:prSet presAssocID="{260FF77D-B714-4727-9343-E538CB3B7BF5}" presName="LevelTwoTextNode" presStyleLbl="node2" presStyleIdx="2" presStyleCnt="3">
        <dgm:presLayoutVars>
          <dgm:chPref val="3"/>
        </dgm:presLayoutVars>
      </dgm:prSet>
      <dgm:spPr/>
    </dgm:pt>
    <dgm:pt modelId="{40900AB9-A790-4D01-9DD4-EC8CD3ECF76E}" type="pres">
      <dgm:prSet presAssocID="{260FF77D-B714-4727-9343-E538CB3B7BF5}" presName="level3hierChild" presStyleCnt="0"/>
      <dgm:spPr/>
    </dgm:pt>
  </dgm:ptLst>
  <dgm:cxnLst>
    <dgm:cxn modelId="{619B8F11-8F32-4795-B4ED-6B3D480394C3}" type="presOf" srcId="{82052CA1-84B8-48E8-ACFD-E81B78A1AA40}" destId="{81802A21-D078-4124-A2FC-631BA17856BE}" srcOrd="0" destOrd="0" presId="urn:microsoft.com/office/officeart/2008/layout/HorizontalMultiLevelHierarchy"/>
    <dgm:cxn modelId="{282AB118-3EB5-4FF5-B664-C3E97136B3AE}" type="presOf" srcId="{86F1BBC7-4B01-4FCC-9B0F-78E5696B33B2}" destId="{1059BEBB-0EF7-4432-B559-391AA7FF68DA}" srcOrd="0" destOrd="0" presId="urn:microsoft.com/office/officeart/2008/layout/HorizontalMultiLevelHierarchy"/>
    <dgm:cxn modelId="{F34E9328-C155-49BF-A6AB-8BDEF6A824A6}" type="presOf" srcId="{A7B98976-1BD3-4E19-BAB5-48D189C96404}" destId="{D7B11397-3D60-4AB4-B64B-0023E9C81F08}" srcOrd="1" destOrd="0" presId="urn:microsoft.com/office/officeart/2008/layout/HorizontalMultiLevelHierarchy"/>
    <dgm:cxn modelId="{795CC32B-E867-4266-9EA7-A55AC533460F}" srcId="{0276D537-3E27-45FB-9234-41D73B0257B8}" destId="{AADFBB45-F72C-4017-9F10-34DD28605D7B}" srcOrd="0" destOrd="0" parTransId="{49D8CC39-F84F-4FA9-821C-3B96DC21A02E}" sibTransId="{822477C6-DC66-4453-ABF4-3DF7BCAF3B03}"/>
    <dgm:cxn modelId="{EC4D742C-DE84-4071-91D7-22DB7D038A87}" type="presOf" srcId="{3F8320F8-1567-4ED1-863D-CB5C10856532}" destId="{D2368EEF-5222-4311-AF2E-A311D44C59A3}" srcOrd="0" destOrd="0" presId="urn:microsoft.com/office/officeart/2008/layout/HorizontalMultiLevelHierarchy"/>
    <dgm:cxn modelId="{AB0BCB32-C942-45C1-8D73-2C14E1B85FCB}" srcId="{AADFBB45-F72C-4017-9F10-34DD28605D7B}" destId="{260FF77D-B714-4727-9343-E538CB3B7BF5}" srcOrd="2" destOrd="0" parTransId="{91D96946-6602-4ED9-923F-FE8331D67D8F}" sibTransId="{7CA2BBB4-B2DF-4846-831B-30271FCE136D}"/>
    <dgm:cxn modelId="{EF67B17D-E05E-4C86-AE40-EE69E58481C1}" type="presOf" srcId="{A7B98976-1BD3-4E19-BAB5-48D189C96404}" destId="{665D530A-EB85-420D-A582-E19EF7B9B2FF}" srcOrd="0" destOrd="0" presId="urn:microsoft.com/office/officeart/2008/layout/HorizontalMultiLevelHierarchy"/>
    <dgm:cxn modelId="{AE2EEF81-9D04-48F7-86AF-AADC37C6EEBF}" type="presOf" srcId="{AADFBB45-F72C-4017-9F10-34DD28605D7B}" destId="{A1CC6878-AB46-4D55-B8BD-9F527BDAD98B}" srcOrd="0" destOrd="0" presId="urn:microsoft.com/office/officeart/2008/layout/HorizontalMultiLevelHierarchy"/>
    <dgm:cxn modelId="{14501C86-A687-43B0-A877-316D13F2C6CF}" type="presOf" srcId="{86F1BBC7-4B01-4FCC-9B0F-78E5696B33B2}" destId="{5C029D60-932C-4187-927F-A9BAB0797123}" srcOrd="1" destOrd="0" presId="urn:microsoft.com/office/officeart/2008/layout/HorizontalMultiLevelHierarchy"/>
    <dgm:cxn modelId="{1AC9B1A6-E064-4DB7-8835-4764B37E972D}" type="presOf" srcId="{0276D537-3E27-45FB-9234-41D73B0257B8}" destId="{63EC7B30-4A86-4DAC-A624-EAD43CE57B78}" srcOrd="0" destOrd="0" presId="urn:microsoft.com/office/officeart/2008/layout/HorizontalMultiLevelHierarchy"/>
    <dgm:cxn modelId="{957302C0-4071-41AD-859E-2ADC03959E3B}" type="presOf" srcId="{91D96946-6602-4ED9-923F-FE8331D67D8F}" destId="{EE973ED7-6272-4991-AE82-824E27148FA2}" srcOrd="0" destOrd="0" presId="urn:microsoft.com/office/officeart/2008/layout/HorizontalMultiLevelHierarchy"/>
    <dgm:cxn modelId="{637652C8-5DEF-4CD4-A033-408EF9761107}" srcId="{AADFBB45-F72C-4017-9F10-34DD28605D7B}" destId="{3F8320F8-1567-4ED1-863D-CB5C10856532}" srcOrd="1" destOrd="0" parTransId="{86F1BBC7-4B01-4FCC-9B0F-78E5696B33B2}" sibTransId="{87CF9D91-9D66-41A9-B523-21E333A37CF3}"/>
    <dgm:cxn modelId="{723CA9D1-8AED-4BE1-9E15-C7439901ECCB}" srcId="{AADFBB45-F72C-4017-9F10-34DD28605D7B}" destId="{82052CA1-84B8-48E8-ACFD-E81B78A1AA40}" srcOrd="0" destOrd="0" parTransId="{A7B98976-1BD3-4E19-BAB5-48D189C96404}" sibTransId="{1B84BFFD-830E-433C-B777-6C200DDAD86E}"/>
    <dgm:cxn modelId="{2E620EED-40C1-49B6-BEBB-F4A70747E015}" type="presOf" srcId="{260FF77D-B714-4727-9343-E538CB3B7BF5}" destId="{0469F5C5-8BE3-4CDE-9F1D-3EE3897C89EF}" srcOrd="0" destOrd="0" presId="urn:microsoft.com/office/officeart/2008/layout/HorizontalMultiLevelHierarchy"/>
    <dgm:cxn modelId="{6F3655FE-1381-4B0A-A596-2DA9BD6CDE5D}" type="presOf" srcId="{91D96946-6602-4ED9-923F-FE8331D67D8F}" destId="{96F0386A-2471-4523-AFD1-02AE545118B9}" srcOrd="1" destOrd="0" presId="urn:microsoft.com/office/officeart/2008/layout/HorizontalMultiLevelHierarchy"/>
    <dgm:cxn modelId="{CD3DC306-6C35-4291-B481-84FCAE3A2A13}" type="presParOf" srcId="{63EC7B30-4A86-4DAC-A624-EAD43CE57B78}" destId="{26F017BE-14D9-4F46-B886-8A9BF987F1E6}" srcOrd="0" destOrd="0" presId="urn:microsoft.com/office/officeart/2008/layout/HorizontalMultiLevelHierarchy"/>
    <dgm:cxn modelId="{848F2F7D-81F9-43A9-9703-525471A14382}" type="presParOf" srcId="{26F017BE-14D9-4F46-B886-8A9BF987F1E6}" destId="{A1CC6878-AB46-4D55-B8BD-9F527BDAD98B}" srcOrd="0" destOrd="0" presId="urn:microsoft.com/office/officeart/2008/layout/HorizontalMultiLevelHierarchy"/>
    <dgm:cxn modelId="{07538381-B917-4687-9A60-6E2E21A42BB8}" type="presParOf" srcId="{26F017BE-14D9-4F46-B886-8A9BF987F1E6}" destId="{20080014-C70A-4EE1-9584-DCE6AC9D2C10}" srcOrd="1" destOrd="0" presId="urn:microsoft.com/office/officeart/2008/layout/HorizontalMultiLevelHierarchy"/>
    <dgm:cxn modelId="{2EDD5C87-1EB0-45FA-8564-1FF0CC9CFA22}" type="presParOf" srcId="{20080014-C70A-4EE1-9584-DCE6AC9D2C10}" destId="{665D530A-EB85-420D-A582-E19EF7B9B2FF}" srcOrd="0" destOrd="0" presId="urn:microsoft.com/office/officeart/2008/layout/HorizontalMultiLevelHierarchy"/>
    <dgm:cxn modelId="{6E026610-B7F7-470C-AEEB-725641BE971C}" type="presParOf" srcId="{665D530A-EB85-420D-A582-E19EF7B9B2FF}" destId="{D7B11397-3D60-4AB4-B64B-0023E9C81F08}" srcOrd="0" destOrd="0" presId="urn:microsoft.com/office/officeart/2008/layout/HorizontalMultiLevelHierarchy"/>
    <dgm:cxn modelId="{A62C7A26-D1B5-4E08-BA56-A2317F79F198}" type="presParOf" srcId="{20080014-C70A-4EE1-9584-DCE6AC9D2C10}" destId="{F3D5C561-A0FE-4A5B-B1C0-239B3169DDA7}" srcOrd="1" destOrd="0" presId="urn:microsoft.com/office/officeart/2008/layout/HorizontalMultiLevelHierarchy"/>
    <dgm:cxn modelId="{156982FF-6991-4CE9-A035-C65DA9ABBE80}" type="presParOf" srcId="{F3D5C561-A0FE-4A5B-B1C0-239B3169DDA7}" destId="{81802A21-D078-4124-A2FC-631BA17856BE}" srcOrd="0" destOrd="0" presId="urn:microsoft.com/office/officeart/2008/layout/HorizontalMultiLevelHierarchy"/>
    <dgm:cxn modelId="{779B90CD-EF8E-46E7-A589-52EE08D632A6}" type="presParOf" srcId="{F3D5C561-A0FE-4A5B-B1C0-239B3169DDA7}" destId="{8F5BC148-4D46-4705-9EB2-1255864E9B73}" srcOrd="1" destOrd="0" presId="urn:microsoft.com/office/officeart/2008/layout/HorizontalMultiLevelHierarchy"/>
    <dgm:cxn modelId="{163D8D34-B63B-4793-B00F-CE8C2E18C1A9}" type="presParOf" srcId="{20080014-C70A-4EE1-9584-DCE6AC9D2C10}" destId="{1059BEBB-0EF7-4432-B559-391AA7FF68DA}" srcOrd="2" destOrd="0" presId="urn:microsoft.com/office/officeart/2008/layout/HorizontalMultiLevelHierarchy"/>
    <dgm:cxn modelId="{0A6CB147-44AF-48FD-8C91-A7FFA900CA3D}" type="presParOf" srcId="{1059BEBB-0EF7-4432-B559-391AA7FF68DA}" destId="{5C029D60-932C-4187-927F-A9BAB0797123}" srcOrd="0" destOrd="0" presId="urn:microsoft.com/office/officeart/2008/layout/HorizontalMultiLevelHierarchy"/>
    <dgm:cxn modelId="{6AFE77A4-149A-4A7E-9264-6DE225E2921E}" type="presParOf" srcId="{20080014-C70A-4EE1-9584-DCE6AC9D2C10}" destId="{2C4523AE-225B-4CFE-A9B5-CE27E82BF7A6}" srcOrd="3" destOrd="0" presId="urn:microsoft.com/office/officeart/2008/layout/HorizontalMultiLevelHierarchy"/>
    <dgm:cxn modelId="{66C4623A-F7F2-43DE-AA62-DE179185A5F4}" type="presParOf" srcId="{2C4523AE-225B-4CFE-A9B5-CE27E82BF7A6}" destId="{D2368EEF-5222-4311-AF2E-A311D44C59A3}" srcOrd="0" destOrd="0" presId="urn:microsoft.com/office/officeart/2008/layout/HorizontalMultiLevelHierarchy"/>
    <dgm:cxn modelId="{9F7048B3-B307-420A-BA32-231A37FABA48}" type="presParOf" srcId="{2C4523AE-225B-4CFE-A9B5-CE27E82BF7A6}" destId="{C49852E4-9FC3-4FC1-AA45-A399AA4ADBB7}" srcOrd="1" destOrd="0" presId="urn:microsoft.com/office/officeart/2008/layout/HorizontalMultiLevelHierarchy"/>
    <dgm:cxn modelId="{A3F6CEBC-53E5-4A38-BEA0-ED1C60CFEC37}" type="presParOf" srcId="{20080014-C70A-4EE1-9584-DCE6AC9D2C10}" destId="{EE973ED7-6272-4991-AE82-824E27148FA2}" srcOrd="4" destOrd="0" presId="urn:microsoft.com/office/officeart/2008/layout/HorizontalMultiLevelHierarchy"/>
    <dgm:cxn modelId="{03835315-5261-47FB-9887-7A067CC271FD}" type="presParOf" srcId="{EE973ED7-6272-4991-AE82-824E27148FA2}" destId="{96F0386A-2471-4523-AFD1-02AE545118B9}" srcOrd="0" destOrd="0" presId="urn:microsoft.com/office/officeart/2008/layout/HorizontalMultiLevelHierarchy"/>
    <dgm:cxn modelId="{C09E740B-86E8-4A58-ADAD-A807FE01A491}" type="presParOf" srcId="{20080014-C70A-4EE1-9584-DCE6AC9D2C10}" destId="{0A4DAA35-70B9-40F8-8258-63AEEA9BA953}" srcOrd="5" destOrd="0" presId="urn:microsoft.com/office/officeart/2008/layout/HorizontalMultiLevelHierarchy"/>
    <dgm:cxn modelId="{DAB52D7B-9E0A-4452-861C-4AABBCA82DB4}" type="presParOf" srcId="{0A4DAA35-70B9-40F8-8258-63AEEA9BA953}" destId="{0469F5C5-8BE3-4CDE-9F1D-3EE3897C89EF}" srcOrd="0" destOrd="0" presId="urn:microsoft.com/office/officeart/2008/layout/HorizontalMultiLevelHierarchy"/>
    <dgm:cxn modelId="{E8467A7E-E642-4D83-98D2-599DD12DC5D6}" type="presParOf" srcId="{0A4DAA35-70B9-40F8-8258-63AEEA9BA953}" destId="{40900AB9-A790-4D01-9DD4-EC8CD3ECF76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2738E2-EAB4-4604-B5D1-2E6BDF96DCEA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DE16C7-19EB-4FD6-9FCA-1285F042818B}">
      <dgm:prSet phldrT="[Text]"/>
      <dgm:spPr/>
      <dgm:t>
        <a:bodyPr/>
        <a:lstStyle/>
        <a:p>
          <a:r>
            <a:rPr lang="en-US" dirty="0"/>
            <a:t>Current Account</a:t>
          </a:r>
        </a:p>
      </dgm:t>
    </dgm:pt>
    <dgm:pt modelId="{70B60FB2-63A2-47EB-AD97-E196715DE16A}" type="parTrans" cxnId="{6CD9B131-1185-46CC-8CB5-A7340BBA4325}">
      <dgm:prSet/>
      <dgm:spPr/>
      <dgm:t>
        <a:bodyPr/>
        <a:lstStyle/>
        <a:p>
          <a:endParaRPr lang="en-US"/>
        </a:p>
      </dgm:t>
    </dgm:pt>
    <dgm:pt modelId="{35B62D1F-4FC1-4864-98D9-C6AC812510A6}" type="sibTrans" cxnId="{6CD9B131-1185-46CC-8CB5-A7340BBA4325}">
      <dgm:prSet/>
      <dgm:spPr/>
      <dgm:t>
        <a:bodyPr/>
        <a:lstStyle/>
        <a:p>
          <a:endParaRPr lang="en-US"/>
        </a:p>
      </dgm:t>
    </dgm:pt>
    <dgm:pt modelId="{4DCF30E7-B2F5-4960-9359-BCDD1DFC9B66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dirty="0"/>
        </a:p>
      </dgm:t>
    </dgm:pt>
    <dgm:pt modelId="{A7D41C56-6439-43B3-BAAB-5A8C5BA34336}" type="parTrans" cxnId="{00AE7FE4-172F-4108-B96F-BC0559135D0D}">
      <dgm:prSet/>
      <dgm:spPr/>
      <dgm:t>
        <a:bodyPr/>
        <a:lstStyle/>
        <a:p>
          <a:endParaRPr lang="en-US"/>
        </a:p>
      </dgm:t>
    </dgm:pt>
    <dgm:pt modelId="{819BB684-0F2C-4C80-88A7-58EAF6D192CE}" type="sibTrans" cxnId="{00AE7FE4-172F-4108-B96F-BC0559135D0D}">
      <dgm:prSet/>
      <dgm:spPr/>
      <dgm:t>
        <a:bodyPr/>
        <a:lstStyle/>
        <a:p>
          <a:endParaRPr lang="en-US"/>
        </a:p>
      </dgm:t>
    </dgm:pt>
    <dgm:pt modelId="{B07A8FA4-A31D-4877-98FC-7B6F967E44EC}">
      <dgm:prSet phldrT="[Text]"/>
      <dgm:spPr/>
      <dgm:t>
        <a:bodyPr/>
        <a:lstStyle/>
        <a:p>
          <a:r>
            <a:rPr lang="en-US" dirty="0"/>
            <a:t>Initial Deposit: 10, 000 $</a:t>
          </a:r>
        </a:p>
      </dgm:t>
    </dgm:pt>
    <dgm:pt modelId="{D8C7CDD2-B599-40D6-A63D-F91B8EF49034}" type="parTrans" cxnId="{9A4CAD7A-492D-4551-9D80-02E44A5FB936}">
      <dgm:prSet/>
      <dgm:spPr/>
      <dgm:t>
        <a:bodyPr/>
        <a:lstStyle/>
        <a:p>
          <a:endParaRPr lang="en-US"/>
        </a:p>
      </dgm:t>
    </dgm:pt>
    <dgm:pt modelId="{A5FD118F-B857-4567-BEF2-AADFE7FEB557}" type="sibTrans" cxnId="{9A4CAD7A-492D-4551-9D80-02E44A5FB936}">
      <dgm:prSet/>
      <dgm:spPr/>
      <dgm:t>
        <a:bodyPr/>
        <a:lstStyle/>
        <a:p>
          <a:endParaRPr lang="en-US"/>
        </a:p>
      </dgm:t>
    </dgm:pt>
    <dgm:pt modelId="{616F58A5-1EBD-4A0D-867A-A739BD297154}">
      <dgm:prSet phldrT="[Text]"/>
      <dgm:spPr/>
      <dgm:t>
        <a:bodyPr/>
        <a:lstStyle/>
        <a:p>
          <a:r>
            <a:rPr lang="en-US" dirty="0"/>
            <a:t>Savings Account</a:t>
          </a:r>
        </a:p>
      </dgm:t>
    </dgm:pt>
    <dgm:pt modelId="{1C987D41-62AA-4AF3-BCFB-BE148ADF6710}" type="parTrans" cxnId="{A1A2EE6F-8546-49CA-9E7E-5707BF172FA4}">
      <dgm:prSet/>
      <dgm:spPr/>
      <dgm:t>
        <a:bodyPr/>
        <a:lstStyle/>
        <a:p>
          <a:endParaRPr lang="en-US"/>
        </a:p>
      </dgm:t>
    </dgm:pt>
    <dgm:pt modelId="{53017027-88C0-41FF-A8B7-F6EF0033D354}" type="sibTrans" cxnId="{A1A2EE6F-8546-49CA-9E7E-5707BF172FA4}">
      <dgm:prSet/>
      <dgm:spPr/>
      <dgm:t>
        <a:bodyPr/>
        <a:lstStyle/>
        <a:p>
          <a:endParaRPr lang="en-US"/>
        </a:p>
      </dgm:t>
    </dgm:pt>
    <dgm:pt modelId="{9FED7C3C-6D45-4C3A-B472-1D0AEF8B7833}">
      <dgm:prSet phldrT="[Text]"/>
      <dgm:spPr/>
      <dgm:t>
        <a:bodyPr/>
        <a:lstStyle/>
        <a:p>
          <a:endParaRPr lang="en-US" dirty="0"/>
        </a:p>
      </dgm:t>
    </dgm:pt>
    <dgm:pt modelId="{168D8131-E08C-47F2-AA97-84668887EE82}" type="parTrans" cxnId="{92E89D21-A708-4D23-987C-52416A535AAA}">
      <dgm:prSet/>
      <dgm:spPr/>
      <dgm:t>
        <a:bodyPr/>
        <a:lstStyle/>
        <a:p>
          <a:endParaRPr lang="en-US"/>
        </a:p>
      </dgm:t>
    </dgm:pt>
    <dgm:pt modelId="{02E9D96C-2421-4076-8787-22D1DBE09DBC}" type="sibTrans" cxnId="{92E89D21-A708-4D23-987C-52416A535AAA}">
      <dgm:prSet/>
      <dgm:spPr/>
      <dgm:t>
        <a:bodyPr/>
        <a:lstStyle/>
        <a:p>
          <a:endParaRPr lang="en-US"/>
        </a:p>
      </dgm:t>
    </dgm:pt>
    <dgm:pt modelId="{E8B4A9D9-7D1E-4221-B493-59ABF54DDAB3}">
      <dgm:prSet phldrT="[Text]"/>
      <dgm:spPr/>
      <dgm:t>
        <a:bodyPr/>
        <a:lstStyle/>
        <a:p>
          <a:r>
            <a:rPr lang="en-US" dirty="0"/>
            <a:t>Initial Balance while Creating Account: 50, 000 $</a:t>
          </a:r>
        </a:p>
      </dgm:t>
    </dgm:pt>
    <dgm:pt modelId="{7BED8E59-6BFC-44C4-A0EC-55A217B484D4}" type="parTrans" cxnId="{F53CB938-9722-438B-A345-7044170902AE}">
      <dgm:prSet/>
      <dgm:spPr/>
      <dgm:t>
        <a:bodyPr/>
        <a:lstStyle/>
        <a:p>
          <a:endParaRPr lang="en-US"/>
        </a:p>
      </dgm:t>
    </dgm:pt>
    <dgm:pt modelId="{06F1552A-2B49-4264-8023-37B8AAE80A7E}" type="sibTrans" cxnId="{F53CB938-9722-438B-A345-7044170902AE}">
      <dgm:prSet/>
      <dgm:spPr/>
      <dgm:t>
        <a:bodyPr/>
        <a:lstStyle/>
        <a:p>
          <a:endParaRPr lang="en-US"/>
        </a:p>
      </dgm:t>
    </dgm:pt>
    <dgm:pt modelId="{D324BA73-F4AE-46E2-B4CB-634E5C61BD56}">
      <dgm:prSet phldrT="[Text]"/>
      <dgm:spPr/>
      <dgm:t>
        <a:bodyPr/>
        <a:lstStyle/>
        <a:p>
          <a:r>
            <a:rPr lang="en-US" dirty="0"/>
            <a:t>Student Account</a:t>
          </a:r>
        </a:p>
      </dgm:t>
    </dgm:pt>
    <dgm:pt modelId="{E3E620A1-017B-47DC-BAA5-FCBAE5DDCAEB}" type="parTrans" cxnId="{0D831629-FC22-4434-816D-5204C2CF9FBC}">
      <dgm:prSet/>
      <dgm:spPr/>
      <dgm:t>
        <a:bodyPr/>
        <a:lstStyle/>
        <a:p>
          <a:endParaRPr lang="en-US"/>
        </a:p>
      </dgm:t>
    </dgm:pt>
    <dgm:pt modelId="{DBFB6984-CBCA-4D15-AB41-951195CC76BE}" type="sibTrans" cxnId="{0D831629-FC22-4434-816D-5204C2CF9FBC}">
      <dgm:prSet/>
      <dgm:spPr/>
      <dgm:t>
        <a:bodyPr/>
        <a:lstStyle/>
        <a:p>
          <a:endParaRPr lang="en-US"/>
        </a:p>
      </dgm:t>
    </dgm:pt>
    <dgm:pt modelId="{4A118FCD-786B-4236-B4C5-4072163D8917}">
      <dgm:prSet phldrT="[Text]"/>
      <dgm:spPr/>
      <dgm:t>
        <a:bodyPr/>
        <a:lstStyle/>
        <a:p>
          <a:endParaRPr lang="en-US" dirty="0"/>
        </a:p>
      </dgm:t>
    </dgm:pt>
    <dgm:pt modelId="{C20D457E-8D02-4128-B1FF-3A66325D54AE}" type="parTrans" cxnId="{2035711A-8ED5-4957-9644-C06F5E4EE81C}">
      <dgm:prSet/>
      <dgm:spPr/>
      <dgm:t>
        <a:bodyPr/>
        <a:lstStyle/>
        <a:p>
          <a:endParaRPr lang="en-US"/>
        </a:p>
      </dgm:t>
    </dgm:pt>
    <dgm:pt modelId="{6802FCA3-453B-427B-B7B1-F1C56E6908D7}" type="sibTrans" cxnId="{2035711A-8ED5-4957-9644-C06F5E4EE81C}">
      <dgm:prSet/>
      <dgm:spPr/>
      <dgm:t>
        <a:bodyPr/>
        <a:lstStyle/>
        <a:p>
          <a:endParaRPr lang="en-US"/>
        </a:p>
      </dgm:t>
    </dgm:pt>
    <dgm:pt modelId="{4D9FAB95-2F69-4783-A7F1-B539E2D86E87}">
      <dgm:prSet phldrT="[Text]"/>
      <dgm:spPr/>
      <dgm:t>
        <a:bodyPr/>
        <a:lstStyle/>
        <a:p>
          <a:r>
            <a:rPr lang="en-US" dirty="0"/>
            <a:t>Initial Balance while Creating Account: 1, 000 $</a:t>
          </a:r>
        </a:p>
      </dgm:t>
    </dgm:pt>
    <dgm:pt modelId="{39147680-CDA5-4151-A3B9-71BB88518A50}" type="parTrans" cxnId="{B86D4220-290E-4E72-A9C8-7A3F7B010341}">
      <dgm:prSet/>
      <dgm:spPr/>
      <dgm:t>
        <a:bodyPr/>
        <a:lstStyle/>
        <a:p>
          <a:endParaRPr lang="en-US"/>
        </a:p>
      </dgm:t>
    </dgm:pt>
    <dgm:pt modelId="{431A1E4D-1E70-44C1-BC35-055F2AB53F4F}" type="sibTrans" cxnId="{B86D4220-290E-4E72-A9C8-7A3F7B010341}">
      <dgm:prSet/>
      <dgm:spPr/>
      <dgm:t>
        <a:bodyPr/>
        <a:lstStyle/>
        <a:p>
          <a:endParaRPr lang="en-US"/>
        </a:p>
      </dgm:t>
    </dgm:pt>
    <dgm:pt modelId="{60D9205D-E55D-484B-B4D4-2008944C7ADE}">
      <dgm:prSet phldrT="[Text]"/>
      <dgm:spPr/>
      <dgm:t>
        <a:bodyPr/>
        <a:lstStyle/>
        <a:p>
          <a:r>
            <a:rPr lang="en-US" dirty="0"/>
            <a:t>Minimum Balance: 1, 000$</a:t>
          </a:r>
        </a:p>
      </dgm:t>
    </dgm:pt>
    <dgm:pt modelId="{682EC7CA-7650-4E95-B5C8-4A532A881A12}" type="parTrans" cxnId="{43B98832-1EFB-4EEE-8CAA-8838E607BAAD}">
      <dgm:prSet/>
      <dgm:spPr/>
      <dgm:t>
        <a:bodyPr/>
        <a:lstStyle/>
        <a:p>
          <a:endParaRPr lang="en-US"/>
        </a:p>
      </dgm:t>
    </dgm:pt>
    <dgm:pt modelId="{82088260-0D10-48CB-B0BE-F59EA4EB8723}" type="sibTrans" cxnId="{43B98832-1EFB-4EEE-8CAA-8838E607BAAD}">
      <dgm:prSet/>
      <dgm:spPr/>
      <dgm:t>
        <a:bodyPr/>
        <a:lstStyle/>
        <a:p>
          <a:endParaRPr lang="en-US"/>
        </a:p>
      </dgm:t>
    </dgm:pt>
    <dgm:pt modelId="{3FD771E1-197E-4C02-9EEF-EEDCC3EF10AB}">
      <dgm:prSet phldrT="[Text]"/>
      <dgm:spPr/>
      <dgm:t>
        <a:bodyPr/>
        <a:lstStyle/>
        <a:p>
          <a:r>
            <a:rPr lang="en-US" dirty="0"/>
            <a:t>Interest Rate: 1.5% per year</a:t>
          </a:r>
        </a:p>
      </dgm:t>
    </dgm:pt>
    <dgm:pt modelId="{5607783B-90B3-4DD1-B87A-E5E2E62A0796}" type="parTrans" cxnId="{B6992F97-D832-4FD7-AB29-99D831C53BB3}">
      <dgm:prSet/>
      <dgm:spPr/>
      <dgm:t>
        <a:bodyPr/>
        <a:lstStyle/>
        <a:p>
          <a:endParaRPr lang="en-US"/>
        </a:p>
      </dgm:t>
    </dgm:pt>
    <dgm:pt modelId="{714EAAE5-CFD7-490B-97C5-D4A181E98769}" type="sibTrans" cxnId="{B6992F97-D832-4FD7-AB29-99D831C53BB3}">
      <dgm:prSet/>
      <dgm:spPr/>
      <dgm:t>
        <a:bodyPr/>
        <a:lstStyle/>
        <a:p>
          <a:endParaRPr lang="en-US"/>
        </a:p>
      </dgm:t>
    </dgm:pt>
    <dgm:pt modelId="{EC116973-A37C-4EAB-9084-5544B0CF8D05}">
      <dgm:prSet phldrT="[Text]"/>
      <dgm:spPr/>
      <dgm:t>
        <a:bodyPr/>
        <a:lstStyle/>
        <a:p>
          <a:r>
            <a:rPr lang="en-US" dirty="0"/>
            <a:t>Minimum Balance in Account: 10, 000 $</a:t>
          </a:r>
        </a:p>
      </dgm:t>
    </dgm:pt>
    <dgm:pt modelId="{0DE4DBBC-D591-4B2A-9693-DB969E41C45E}" type="parTrans" cxnId="{B686C8B2-0FE4-4EA7-B868-D2507FE8DEAE}">
      <dgm:prSet/>
      <dgm:spPr/>
      <dgm:t>
        <a:bodyPr/>
        <a:lstStyle/>
        <a:p>
          <a:endParaRPr lang="en-US"/>
        </a:p>
      </dgm:t>
    </dgm:pt>
    <dgm:pt modelId="{A1607697-91A5-447B-ADFF-7D82FEFAF288}" type="sibTrans" cxnId="{B686C8B2-0FE4-4EA7-B868-D2507FE8DEAE}">
      <dgm:prSet/>
      <dgm:spPr/>
      <dgm:t>
        <a:bodyPr/>
        <a:lstStyle/>
        <a:p>
          <a:endParaRPr lang="en-US"/>
        </a:p>
      </dgm:t>
    </dgm:pt>
    <dgm:pt modelId="{59114BAA-419E-4D37-8D89-62DA8FE7742A}">
      <dgm:prSet phldrT="[Text]"/>
      <dgm:spPr/>
      <dgm:t>
        <a:bodyPr/>
        <a:lstStyle/>
        <a:p>
          <a:r>
            <a:rPr lang="en-US" dirty="0"/>
            <a:t>Interest Rate: 2.5% per year</a:t>
          </a:r>
        </a:p>
      </dgm:t>
    </dgm:pt>
    <dgm:pt modelId="{9F35F11E-C45F-4238-831B-B03C84FF4281}" type="parTrans" cxnId="{E193BB33-36F8-4979-A4E4-5F3D5B2C34C4}">
      <dgm:prSet/>
      <dgm:spPr/>
      <dgm:t>
        <a:bodyPr/>
        <a:lstStyle/>
        <a:p>
          <a:endParaRPr lang="en-US"/>
        </a:p>
      </dgm:t>
    </dgm:pt>
    <dgm:pt modelId="{F3F05B47-B469-4178-B601-72903550D168}" type="sibTrans" cxnId="{E193BB33-36F8-4979-A4E4-5F3D5B2C34C4}">
      <dgm:prSet/>
      <dgm:spPr/>
      <dgm:t>
        <a:bodyPr/>
        <a:lstStyle/>
        <a:p>
          <a:endParaRPr lang="en-US"/>
        </a:p>
      </dgm:t>
    </dgm:pt>
    <dgm:pt modelId="{A78DBEF1-6089-40B0-ACF6-770D2789A80B}">
      <dgm:prSet phldrT="[Text]"/>
      <dgm:spPr/>
      <dgm:t>
        <a:bodyPr/>
        <a:lstStyle/>
        <a:p>
          <a:r>
            <a:rPr lang="en-US" dirty="0"/>
            <a:t>Minimum Balance in Account: 0 $</a:t>
          </a:r>
        </a:p>
      </dgm:t>
    </dgm:pt>
    <dgm:pt modelId="{3C9E6C18-6327-443F-B570-233C428AB01E}" type="parTrans" cxnId="{89529529-84AF-440B-AB12-D3B074EFBF64}">
      <dgm:prSet/>
      <dgm:spPr/>
      <dgm:t>
        <a:bodyPr/>
        <a:lstStyle/>
        <a:p>
          <a:endParaRPr lang="en-US"/>
        </a:p>
      </dgm:t>
    </dgm:pt>
    <dgm:pt modelId="{2A902D5F-D899-41C7-BEF1-D6EF2F14967A}" type="sibTrans" cxnId="{89529529-84AF-440B-AB12-D3B074EFBF64}">
      <dgm:prSet/>
      <dgm:spPr/>
      <dgm:t>
        <a:bodyPr/>
        <a:lstStyle/>
        <a:p>
          <a:endParaRPr lang="en-US"/>
        </a:p>
      </dgm:t>
    </dgm:pt>
    <dgm:pt modelId="{E63121FE-2C1F-4987-84D5-5C063C7470B6}">
      <dgm:prSet phldrT="[Text]"/>
      <dgm:spPr/>
      <dgm:t>
        <a:bodyPr/>
        <a:lstStyle/>
        <a:p>
          <a:r>
            <a:rPr lang="en-US" dirty="0"/>
            <a:t>Interest Rate: 0% per year</a:t>
          </a:r>
        </a:p>
      </dgm:t>
    </dgm:pt>
    <dgm:pt modelId="{7711A887-38BC-4F3F-A67E-DE3363A5CFAB}" type="parTrans" cxnId="{80A9EC7F-2B96-4D7F-9E31-ABC106ABF71E}">
      <dgm:prSet/>
      <dgm:spPr/>
      <dgm:t>
        <a:bodyPr/>
        <a:lstStyle/>
        <a:p>
          <a:endParaRPr lang="en-US"/>
        </a:p>
      </dgm:t>
    </dgm:pt>
    <dgm:pt modelId="{DCBC58D1-9041-4F26-8160-5015B36F8B8D}" type="sibTrans" cxnId="{80A9EC7F-2B96-4D7F-9E31-ABC106ABF71E}">
      <dgm:prSet/>
      <dgm:spPr/>
      <dgm:t>
        <a:bodyPr/>
        <a:lstStyle/>
        <a:p>
          <a:endParaRPr lang="en-US"/>
        </a:p>
      </dgm:t>
    </dgm:pt>
    <dgm:pt modelId="{F6DD2A2C-0A97-4A6B-B1A4-9B56F48B99B4}" type="pres">
      <dgm:prSet presAssocID="{F52738E2-EAB4-4604-B5D1-2E6BDF96DCE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E503107-E4DF-4450-AC53-AA260AA0826B}" type="pres">
      <dgm:prSet presAssocID="{1EDE16C7-19EB-4FD6-9FCA-1285F042818B}" presName="composite" presStyleCnt="0"/>
      <dgm:spPr/>
    </dgm:pt>
    <dgm:pt modelId="{DDD00FCB-F446-4279-8450-E0B2CACE3B9C}" type="pres">
      <dgm:prSet presAssocID="{1EDE16C7-19EB-4FD6-9FCA-1285F042818B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EC44E541-E0D5-44B5-9121-CF863548CD20}" type="pres">
      <dgm:prSet presAssocID="{1EDE16C7-19EB-4FD6-9FCA-1285F042818B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27CBF0E4-A9D1-4BDB-AAAE-D7068F504C2E}" type="pres">
      <dgm:prSet presAssocID="{1EDE16C7-19EB-4FD6-9FCA-1285F042818B}" presName="Accent" presStyleLbl="parChTrans1D1" presStyleIdx="0" presStyleCnt="3"/>
      <dgm:spPr/>
    </dgm:pt>
    <dgm:pt modelId="{608A6EEC-E927-4D2A-8233-73E0066B9516}" type="pres">
      <dgm:prSet presAssocID="{1EDE16C7-19EB-4FD6-9FCA-1285F042818B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B441260A-1E50-474C-B4C9-E55F1355D9A1}" type="pres">
      <dgm:prSet presAssocID="{35B62D1F-4FC1-4864-98D9-C6AC812510A6}" presName="sibTrans" presStyleCnt="0"/>
      <dgm:spPr/>
    </dgm:pt>
    <dgm:pt modelId="{16C5688C-2439-4746-A713-0FC2805A0334}" type="pres">
      <dgm:prSet presAssocID="{616F58A5-1EBD-4A0D-867A-A739BD297154}" presName="composite" presStyleCnt="0"/>
      <dgm:spPr/>
    </dgm:pt>
    <dgm:pt modelId="{A9FBB4D3-035D-4F9D-BE97-C609D6F2A487}" type="pres">
      <dgm:prSet presAssocID="{616F58A5-1EBD-4A0D-867A-A739BD297154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31382177-F5E0-43E7-8510-E1BF1B12166B}" type="pres">
      <dgm:prSet presAssocID="{616F58A5-1EBD-4A0D-867A-A739BD297154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88DA7427-A4A6-4C40-842C-EEE730F1C737}" type="pres">
      <dgm:prSet presAssocID="{616F58A5-1EBD-4A0D-867A-A739BD297154}" presName="Accent" presStyleLbl="parChTrans1D1" presStyleIdx="1" presStyleCnt="3"/>
      <dgm:spPr/>
    </dgm:pt>
    <dgm:pt modelId="{FFAEB4F2-747F-4C4C-8142-321625074160}" type="pres">
      <dgm:prSet presAssocID="{616F58A5-1EBD-4A0D-867A-A739BD297154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941DEB6D-F98D-4489-B61F-67848D63B36F}" type="pres">
      <dgm:prSet presAssocID="{53017027-88C0-41FF-A8B7-F6EF0033D354}" presName="sibTrans" presStyleCnt="0"/>
      <dgm:spPr/>
    </dgm:pt>
    <dgm:pt modelId="{0DF07735-2356-43F9-BB7C-CD8DFF3D3447}" type="pres">
      <dgm:prSet presAssocID="{D324BA73-F4AE-46E2-B4CB-634E5C61BD56}" presName="composite" presStyleCnt="0"/>
      <dgm:spPr/>
    </dgm:pt>
    <dgm:pt modelId="{1166B334-77F6-4B09-AC0C-36A1726698BE}" type="pres">
      <dgm:prSet presAssocID="{D324BA73-F4AE-46E2-B4CB-634E5C61BD56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DD65965A-17AB-49FD-895B-6C30BDCD20C1}" type="pres">
      <dgm:prSet presAssocID="{D324BA73-F4AE-46E2-B4CB-634E5C61BD56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BF051520-1275-441F-ADEC-529B35B5FFEA}" type="pres">
      <dgm:prSet presAssocID="{D324BA73-F4AE-46E2-B4CB-634E5C61BD56}" presName="Accent" presStyleLbl="parChTrans1D1" presStyleIdx="2" presStyleCnt="3"/>
      <dgm:spPr/>
    </dgm:pt>
    <dgm:pt modelId="{C4E4E767-2028-4EF9-937B-877771BE9999}" type="pres">
      <dgm:prSet presAssocID="{D324BA73-F4AE-46E2-B4CB-634E5C61BD56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194BE00-CB6B-4FBA-9222-A7084208F19C}" type="presOf" srcId="{A78DBEF1-6089-40B0-ACF6-770D2789A80B}" destId="{C4E4E767-2028-4EF9-937B-877771BE9999}" srcOrd="0" destOrd="1" presId="urn:microsoft.com/office/officeart/2011/layout/TabList"/>
    <dgm:cxn modelId="{CCA31B06-F239-4B22-B188-4CFE6996D3A3}" type="presOf" srcId="{9FED7C3C-6D45-4C3A-B472-1D0AEF8B7833}" destId="{A9FBB4D3-035D-4F9D-BE97-C609D6F2A487}" srcOrd="0" destOrd="0" presId="urn:microsoft.com/office/officeart/2011/layout/TabList"/>
    <dgm:cxn modelId="{42C43209-3BEB-4345-BC47-4433BE8970F0}" type="presOf" srcId="{D324BA73-F4AE-46E2-B4CB-634E5C61BD56}" destId="{DD65965A-17AB-49FD-895B-6C30BDCD20C1}" srcOrd="0" destOrd="0" presId="urn:microsoft.com/office/officeart/2011/layout/TabList"/>
    <dgm:cxn modelId="{96224D0B-4D22-4E81-8CF8-2E1660675730}" type="presOf" srcId="{EC116973-A37C-4EAB-9084-5544B0CF8D05}" destId="{FFAEB4F2-747F-4C4C-8142-321625074160}" srcOrd="0" destOrd="1" presId="urn:microsoft.com/office/officeart/2011/layout/TabList"/>
    <dgm:cxn modelId="{2035711A-8ED5-4957-9644-C06F5E4EE81C}" srcId="{D324BA73-F4AE-46E2-B4CB-634E5C61BD56}" destId="{4A118FCD-786B-4236-B4C5-4072163D8917}" srcOrd="0" destOrd="0" parTransId="{C20D457E-8D02-4128-B1FF-3A66325D54AE}" sibTransId="{6802FCA3-453B-427B-B7B1-F1C56E6908D7}"/>
    <dgm:cxn modelId="{83337E1E-6BDA-41DB-A936-2E098263B6D8}" type="presOf" srcId="{B07A8FA4-A31D-4877-98FC-7B6F967E44EC}" destId="{608A6EEC-E927-4D2A-8233-73E0066B9516}" srcOrd="0" destOrd="0" presId="urn:microsoft.com/office/officeart/2011/layout/TabList"/>
    <dgm:cxn modelId="{B86D4220-290E-4E72-A9C8-7A3F7B010341}" srcId="{D324BA73-F4AE-46E2-B4CB-634E5C61BD56}" destId="{4D9FAB95-2F69-4783-A7F1-B539E2D86E87}" srcOrd="1" destOrd="0" parTransId="{39147680-CDA5-4151-A3B9-71BB88518A50}" sibTransId="{431A1E4D-1E70-44C1-BC35-055F2AB53F4F}"/>
    <dgm:cxn modelId="{92E89D21-A708-4D23-987C-52416A535AAA}" srcId="{616F58A5-1EBD-4A0D-867A-A739BD297154}" destId="{9FED7C3C-6D45-4C3A-B472-1D0AEF8B7833}" srcOrd="0" destOrd="0" parTransId="{168D8131-E08C-47F2-AA97-84668887EE82}" sibTransId="{02E9D96C-2421-4076-8787-22D1DBE09DBC}"/>
    <dgm:cxn modelId="{0D831629-FC22-4434-816D-5204C2CF9FBC}" srcId="{F52738E2-EAB4-4604-B5D1-2E6BDF96DCEA}" destId="{D324BA73-F4AE-46E2-B4CB-634E5C61BD56}" srcOrd="2" destOrd="0" parTransId="{E3E620A1-017B-47DC-BAA5-FCBAE5DDCAEB}" sibTransId="{DBFB6984-CBCA-4D15-AB41-951195CC76BE}"/>
    <dgm:cxn modelId="{89529529-84AF-440B-AB12-D3B074EFBF64}" srcId="{D324BA73-F4AE-46E2-B4CB-634E5C61BD56}" destId="{A78DBEF1-6089-40B0-ACF6-770D2789A80B}" srcOrd="2" destOrd="0" parTransId="{3C9E6C18-6327-443F-B570-233C428AB01E}" sibTransId="{2A902D5F-D899-41C7-BEF1-D6EF2F14967A}"/>
    <dgm:cxn modelId="{6CD9B131-1185-46CC-8CB5-A7340BBA4325}" srcId="{F52738E2-EAB4-4604-B5D1-2E6BDF96DCEA}" destId="{1EDE16C7-19EB-4FD6-9FCA-1285F042818B}" srcOrd="0" destOrd="0" parTransId="{70B60FB2-63A2-47EB-AD97-E196715DE16A}" sibTransId="{35B62D1F-4FC1-4864-98D9-C6AC812510A6}"/>
    <dgm:cxn modelId="{43B98832-1EFB-4EEE-8CAA-8838E607BAAD}" srcId="{1EDE16C7-19EB-4FD6-9FCA-1285F042818B}" destId="{60D9205D-E55D-484B-B4D4-2008944C7ADE}" srcOrd="2" destOrd="0" parTransId="{682EC7CA-7650-4E95-B5C8-4A532A881A12}" sibTransId="{82088260-0D10-48CB-B0BE-F59EA4EB8723}"/>
    <dgm:cxn modelId="{BEE54033-395C-44F4-AA44-487095D79F99}" type="presOf" srcId="{3FD771E1-197E-4C02-9EEF-EEDCC3EF10AB}" destId="{608A6EEC-E927-4D2A-8233-73E0066B9516}" srcOrd="0" destOrd="2" presId="urn:microsoft.com/office/officeart/2011/layout/TabList"/>
    <dgm:cxn modelId="{E193BB33-36F8-4979-A4E4-5F3D5B2C34C4}" srcId="{616F58A5-1EBD-4A0D-867A-A739BD297154}" destId="{59114BAA-419E-4D37-8D89-62DA8FE7742A}" srcOrd="3" destOrd="0" parTransId="{9F35F11E-C45F-4238-831B-B03C84FF4281}" sibTransId="{F3F05B47-B469-4178-B601-72903550D168}"/>
    <dgm:cxn modelId="{F53CB938-9722-438B-A345-7044170902AE}" srcId="{616F58A5-1EBD-4A0D-867A-A739BD297154}" destId="{E8B4A9D9-7D1E-4221-B493-59ABF54DDAB3}" srcOrd="1" destOrd="0" parTransId="{7BED8E59-6BFC-44C4-A0EC-55A217B484D4}" sibTransId="{06F1552A-2B49-4264-8023-37B8AAE80A7E}"/>
    <dgm:cxn modelId="{67038D5B-0B4A-466D-B124-D0DED596B5B8}" type="presOf" srcId="{4A118FCD-786B-4236-B4C5-4072163D8917}" destId="{1166B334-77F6-4B09-AC0C-36A1726698BE}" srcOrd="0" destOrd="0" presId="urn:microsoft.com/office/officeart/2011/layout/TabList"/>
    <dgm:cxn modelId="{8F0AB863-53D1-4769-A0C4-F0452AA54451}" type="presOf" srcId="{4DCF30E7-B2F5-4960-9359-BCDD1DFC9B66}" destId="{DDD00FCB-F446-4279-8450-E0B2CACE3B9C}" srcOrd="0" destOrd="0" presId="urn:microsoft.com/office/officeart/2011/layout/TabList"/>
    <dgm:cxn modelId="{FEF90F48-6B17-4F56-8F38-259C0E3ECFC0}" type="presOf" srcId="{60D9205D-E55D-484B-B4D4-2008944C7ADE}" destId="{608A6EEC-E927-4D2A-8233-73E0066B9516}" srcOrd="0" destOrd="1" presId="urn:microsoft.com/office/officeart/2011/layout/TabList"/>
    <dgm:cxn modelId="{24DA766E-78F9-4F24-A5E5-8ED649B9BD42}" type="presOf" srcId="{E63121FE-2C1F-4987-84D5-5C063C7470B6}" destId="{C4E4E767-2028-4EF9-937B-877771BE9999}" srcOrd="0" destOrd="2" presId="urn:microsoft.com/office/officeart/2011/layout/TabList"/>
    <dgm:cxn modelId="{A1A2EE6F-8546-49CA-9E7E-5707BF172FA4}" srcId="{F52738E2-EAB4-4604-B5D1-2E6BDF96DCEA}" destId="{616F58A5-1EBD-4A0D-867A-A739BD297154}" srcOrd="1" destOrd="0" parTransId="{1C987D41-62AA-4AF3-BCFB-BE148ADF6710}" sibTransId="{53017027-88C0-41FF-A8B7-F6EF0033D354}"/>
    <dgm:cxn modelId="{9A4CAD7A-492D-4551-9D80-02E44A5FB936}" srcId="{1EDE16C7-19EB-4FD6-9FCA-1285F042818B}" destId="{B07A8FA4-A31D-4877-98FC-7B6F967E44EC}" srcOrd="1" destOrd="0" parTransId="{D8C7CDD2-B599-40D6-A63D-F91B8EF49034}" sibTransId="{A5FD118F-B857-4567-BEF2-AADFE7FEB557}"/>
    <dgm:cxn modelId="{80A9EC7F-2B96-4D7F-9E31-ABC106ABF71E}" srcId="{D324BA73-F4AE-46E2-B4CB-634E5C61BD56}" destId="{E63121FE-2C1F-4987-84D5-5C063C7470B6}" srcOrd="3" destOrd="0" parTransId="{7711A887-38BC-4F3F-A67E-DE3363A5CFAB}" sibTransId="{DCBC58D1-9041-4F26-8160-5015B36F8B8D}"/>
    <dgm:cxn modelId="{8318ED81-4C16-4464-9566-9D83CF72423E}" type="presOf" srcId="{1EDE16C7-19EB-4FD6-9FCA-1285F042818B}" destId="{EC44E541-E0D5-44B5-9121-CF863548CD20}" srcOrd="0" destOrd="0" presId="urn:microsoft.com/office/officeart/2011/layout/TabList"/>
    <dgm:cxn modelId="{A700AF8A-EE62-43F5-A552-9861BF06CEE3}" type="presOf" srcId="{616F58A5-1EBD-4A0D-867A-A739BD297154}" destId="{31382177-F5E0-43E7-8510-E1BF1B12166B}" srcOrd="0" destOrd="0" presId="urn:microsoft.com/office/officeart/2011/layout/TabList"/>
    <dgm:cxn modelId="{B6992F97-D832-4FD7-AB29-99D831C53BB3}" srcId="{1EDE16C7-19EB-4FD6-9FCA-1285F042818B}" destId="{3FD771E1-197E-4C02-9EEF-EEDCC3EF10AB}" srcOrd="3" destOrd="0" parTransId="{5607783B-90B3-4DD1-B87A-E5E2E62A0796}" sibTransId="{714EAAE5-CFD7-490B-97C5-D4A181E98769}"/>
    <dgm:cxn modelId="{B686C8B2-0FE4-4EA7-B868-D2507FE8DEAE}" srcId="{616F58A5-1EBD-4A0D-867A-A739BD297154}" destId="{EC116973-A37C-4EAB-9084-5544B0CF8D05}" srcOrd="2" destOrd="0" parTransId="{0DE4DBBC-D591-4B2A-9693-DB969E41C45E}" sibTransId="{A1607697-91A5-447B-ADFF-7D82FEFAF288}"/>
    <dgm:cxn modelId="{CC5528B9-09CF-4F9D-9054-E471EB4F4EBB}" type="presOf" srcId="{F52738E2-EAB4-4604-B5D1-2E6BDF96DCEA}" destId="{F6DD2A2C-0A97-4A6B-B1A4-9B56F48B99B4}" srcOrd="0" destOrd="0" presId="urn:microsoft.com/office/officeart/2011/layout/TabList"/>
    <dgm:cxn modelId="{07E9BFD3-A7D9-4B75-8B42-B6E3D6D250D3}" type="presOf" srcId="{4D9FAB95-2F69-4783-A7F1-B539E2D86E87}" destId="{C4E4E767-2028-4EF9-937B-877771BE9999}" srcOrd="0" destOrd="0" presId="urn:microsoft.com/office/officeart/2011/layout/TabList"/>
    <dgm:cxn modelId="{00AE7FE4-172F-4108-B96F-BC0559135D0D}" srcId="{1EDE16C7-19EB-4FD6-9FCA-1285F042818B}" destId="{4DCF30E7-B2F5-4960-9359-BCDD1DFC9B66}" srcOrd="0" destOrd="0" parTransId="{A7D41C56-6439-43B3-BAAB-5A8C5BA34336}" sibTransId="{819BB684-0F2C-4C80-88A7-58EAF6D192CE}"/>
    <dgm:cxn modelId="{77EFB5F0-31E0-4B7C-AD0A-DD886187281E}" type="presOf" srcId="{E8B4A9D9-7D1E-4221-B493-59ABF54DDAB3}" destId="{FFAEB4F2-747F-4C4C-8142-321625074160}" srcOrd="0" destOrd="0" presId="urn:microsoft.com/office/officeart/2011/layout/TabList"/>
    <dgm:cxn modelId="{91986EF8-2490-440E-9BEE-E7E6ED93DDD8}" type="presOf" srcId="{59114BAA-419E-4D37-8D89-62DA8FE7742A}" destId="{FFAEB4F2-747F-4C4C-8142-321625074160}" srcOrd="0" destOrd="2" presId="urn:microsoft.com/office/officeart/2011/layout/TabList"/>
    <dgm:cxn modelId="{9376C40F-7260-4A0E-9397-2B1FCA01FC1E}" type="presParOf" srcId="{F6DD2A2C-0A97-4A6B-B1A4-9B56F48B99B4}" destId="{CE503107-E4DF-4450-AC53-AA260AA0826B}" srcOrd="0" destOrd="0" presId="urn:microsoft.com/office/officeart/2011/layout/TabList"/>
    <dgm:cxn modelId="{DCDEF252-03D3-497E-A4AE-B114B97B2AC8}" type="presParOf" srcId="{CE503107-E4DF-4450-AC53-AA260AA0826B}" destId="{DDD00FCB-F446-4279-8450-E0B2CACE3B9C}" srcOrd="0" destOrd="0" presId="urn:microsoft.com/office/officeart/2011/layout/TabList"/>
    <dgm:cxn modelId="{3C1EF5C2-2B51-4775-A6E4-FA219F45395F}" type="presParOf" srcId="{CE503107-E4DF-4450-AC53-AA260AA0826B}" destId="{EC44E541-E0D5-44B5-9121-CF863548CD20}" srcOrd="1" destOrd="0" presId="urn:microsoft.com/office/officeart/2011/layout/TabList"/>
    <dgm:cxn modelId="{FE66D6BC-AB74-4F0B-9842-29EE21F074ED}" type="presParOf" srcId="{CE503107-E4DF-4450-AC53-AA260AA0826B}" destId="{27CBF0E4-A9D1-4BDB-AAAE-D7068F504C2E}" srcOrd="2" destOrd="0" presId="urn:microsoft.com/office/officeart/2011/layout/TabList"/>
    <dgm:cxn modelId="{C95567E3-B9CC-49BD-A134-8D605648F516}" type="presParOf" srcId="{F6DD2A2C-0A97-4A6B-B1A4-9B56F48B99B4}" destId="{608A6EEC-E927-4D2A-8233-73E0066B9516}" srcOrd="1" destOrd="0" presId="urn:microsoft.com/office/officeart/2011/layout/TabList"/>
    <dgm:cxn modelId="{1A4E8D5A-3DE4-45F8-A571-8F3F7118F7F4}" type="presParOf" srcId="{F6DD2A2C-0A97-4A6B-B1A4-9B56F48B99B4}" destId="{B441260A-1E50-474C-B4C9-E55F1355D9A1}" srcOrd="2" destOrd="0" presId="urn:microsoft.com/office/officeart/2011/layout/TabList"/>
    <dgm:cxn modelId="{C23E2952-B7F6-4F3B-A9A9-76DE135F0FBB}" type="presParOf" srcId="{F6DD2A2C-0A97-4A6B-B1A4-9B56F48B99B4}" destId="{16C5688C-2439-4746-A713-0FC2805A0334}" srcOrd="3" destOrd="0" presId="urn:microsoft.com/office/officeart/2011/layout/TabList"/>
    <dgm:cxn modelId="{FBE497CB-8B7F-41E0-A1CE-A189876D242C}" type="presParOf" srcId="{16C5688C-2439-4746-A713-0FC2805A0334}" destId="{A9FBB4D3-035D-4F9D-BE97-C609D6F2A487}" srcOrd="0" destOrd="0" presId="urn:microsoft.com/office/officeart/2011/layout/TabList"/>
    <dgm:cxn modelId="{9434E7AD-84A4-49A4-8CF8-8F061ADADD33}" type="presParOf" srcId="{16C5688C-2439-4746-A713-0FC2805A0334}" destId="{31382177-F5E0-43E7-8510-E1BF1B12166B}" srcOrd="1" destOrd="0" presId="urn:microsoft.com/office/officeart/2011/layout/TabList"/>
    <dgm:cxn modelId="{C849FC16-5030-429C-B0B9-6DF12F172872}" type="presParOf" srcId="{16C5688C-2439-4746-A713-0FC2805A0334}" destId="{88DA7427-A4A6-4C40-842C-EEE730F1C737}" srcOrd="2" destOrd="0" presId="urn:microsoft.com/office/officeart/2011/layout/TabList"/>
    <dgm:cxn modelId="{7ADBACC3-56E9-4151-8CB0-5AB86879D00C}" type="presParOf" srcId="{F6DD2A2C-0A97-4A6B-B1A4-9B56F48B99B4}" destId="{FFAEB4F2-747F-4C4C-8142-321625074160}" srcOrd="4" destOrd="0" presId="urn:microsoft.com/office/officeart/2011/layout/TabList"/>
    <dgm:cxn modelId="{39A33BA9-61C5-4C22-9187-BEC89279BCD6}" type="presParOf" srcId="{F6DD2A2C-0A97-4A6B-B1A4-9B56F48B99B4}" destId="{941DEB6D-F98D-4489-B61F-67848D63B36F}" srcOrd="5" destOrd="0" presId="urn:microsoft.com/office/officeart/2011/layout/TabList"/>
    <dgm:cxn modelId="{8BC4884F-8A01-466F-886A-D95421B3D04E}" type="presParOf" srcId="{F6DD2A2C-0A97-4A6B-B1A4-9B56F48B99B4}" destId="{0DF07735-2356-43F9-BB7C-CD8DFF3D3447}" srcOrd="6" destOrd="0" presId="urn:microsoft.com/office/officeart/2011/layout/TabList"/>
    <dgm:cxn modelId="{8BE17B14-6143-4E20-8616-0B4780CD5FD8}" type="presParOf" srcId="{0DF07735-2356-43F9-BB7C-CD8DFF3D3447}" destId="{1166B334-77F6-4B09-AC0C-36A1726698BE}" srcOrd="0" destOrd="0" presId="urn:microsoft.com/office/officeart/2011/layout/TabList"/>
    <dgm:cxn modelId="{DED01FC2-5F1C-4D97-B445-06FBDD38E9A2}" type="presParOf" srcId="{0DF07735-2356-43F9-BB7C-CD8DFF3D3447}" destId="{DD65965A-17AB-49FD-895B-6C30BDCD20C1}" srcOrd="1" destOrd="0" presId="urn:microsoft.com/office/officeart/2011/layout/TabList"/>
    <dgm:cxn modelId="{2D07B519-7268-4037-95E7-F6854B51553A}" type="presParOf" srcId="{0DF07735-2356-43F9-BB7C-CD8DFF3D3447}" destId="{BF051520-1275-441F-ADEC-529B35B5FFEA}" srcOrd="2" destOrd="0" presId="urn:microsoft.com/office/officeart/2011/layout/TabList"/>
    <dgm:cxn modelId="{700EE19C-CC6F-4876-B0F9-45EEF2A5A5CF}" type="presParOf" srcId="{F6DD2A2C-0A97-4A6B-B1A4-9B56F48B99B4}" destId="{C4E4E767-2028-4EF9-937B-877771BE9999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BA0685-F8BE-4D3C-AF65-AB01DCDBEBE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408C7982-54D9-4002-8829-D56D2476D35C}">
      <dgm:prSet phldrT="[Text]" custT="1"/>
      <dgm:spPr/>
      <dgm:t>
        <a:bodyPr/>
        <a:lstStyle/>
        <a:p>
          <a:r>
            <a:rPr lang="en-US" sz="4000" b="1" dirty="0"/>
            <a:t>**</a:t>
          </a:r>
        </a:p>
        <a:p>
          <a:r>
            <a:rPr lang="en-US" sz="4000" b="1" dirty="0"/>
            <a:t>ADMIN</a:t>
          </a:r>
          <a:endParaRPr lang="en-US" sz="5000" b="1" dirty="0"/>
        </a:p>
      </dgm:t>
    </dgm:pt>
    <dgm:pt modelId="{A51F7896-946E-44B5-8721-3FE17DE83437}" type="parTrans" cxnId="{B83CD1AB-52A6-477F-8348-659165539279}">
      <dgm:prSet/>
      <dgm:spPr/>
      <dgm:t>
        <a:bodyPr/>
        <a:lstStyle/>
        <a:p>
          <a:endParaRPr lang="en-US"/>
        </a:p>
      </dgm:t>
    </dgm:pt>
    <dgm:pt modelId="{87ACFC1F-DC6D-4206-8768-E9B4880FD8AB}" type="sibTrans" cxnId="{B83CD1AB-52A6-477F-8348-659165539279}">
      <dgm:prSet/>
      <dgm:spPr/>
      <dgm:t>
        <a:bodyPr/>
        <a:lstStyle/>
        <a:p>
          <a:endParaRPr lang="en-US"/>
        </a:p>
      </dgm:t>
    </dgm:pt>
    <dgm:pt modelId="{C48BC2CB-6BD1-4198-82D9-97FEA11558A2}">
      <dgm:prSet phldrT="[Text]" custT="1"/>
      <dgm:spPr/>
      <dgm:t>
        <a:bodyPr/>
        <a:lstStyle/>
        <a:p>
          <a:endParaRPr lang="en-US" sz="3600" dirty="0"/>
        </a:p>
        <a:p>
          <a:r>
            <a:rPr lang="en-US" sz="4000" b="1" dirty="0"/>
            <a:t>STAFFS</a:t>
          </a:r>
          <a:endParaRPr lang="en-US" sz="3600" b="1" dirty="0"/>
        </a:p>
      </dgm:t>
    </dgm:pt>
    <dgm:pt modelId="{31217070-C722-45E5-90C6-90633FCFD151}" type="parTrans" cxnId="{5E9C104B-836E-41E0-BF56-373BC6B3A619}">
      <dgm:prSet/>
      <dgm:spPr/>
      <dgm:t>
        <a:bodyPr/>
        <a:lstStyle/>
        <a:p>
          <a:endParaRPr lang="en-US"/>
        </a:p>
      </dgm:t>
    </dgm:pt>
    <dgm:pt modelId="{03D72965-54D2-46AB-8028-95520407D2E5}" type="sibTrans" cxnId="{5E9C104B-836E-41E0-BF56-373BC6B3A619}">
      <dgm:prSet/>
      <dgm:spPr/>
      <dgm:t>
        <a:bodyPr/>
        <a:lstStyle/>
        <a:p>
          <a:endParaRPr lang="en-US"/>
        </a:p>
      </dgm:t>
    </dgm:pt>
    <dgm:pt modelId="{7EA14CCC-8360-4EAF-BB90-4D2DD3DA2812}">
      <dgm:prSet phldrT="[Text]" custT="1"/>
      <dgm:spPr/>
      <dgm:t>
        <a:bodyPr/>
        <a:lstStyle/>
        <a:p>
          <a:endParaRPr lang="en-US" sz="3600" dirty="0"/>
        </a:p>
        <a:p>
          <a:r>
            <a:rPr lang="en-US" sz="4400" b="1" dirty="0"/>
            <a:t>CLIENT</a:t>
          </a:r>
        </a:p>
      </dgm:t>
    </dgm:pt>
    <dgm:pt modelId="{610DA202-7136-4898-9F8D-B27C08B18457}" type="parTrans" cxnId="{6F391B45-30A8-4554-8AE7-0A3CB2D16464}">
      <dgm:prSet/>
      <dgm:spPr/>
      <dgm:t>
        <a:bodyPr/>
        <a:lstStyle/>
        <a:p>
          <a:endParaRPr lang="en-US"/>
        </a:p>
      </dgm:t>
    </dgm:pt>
    <dgm:pt modelId="{FD7AFC16-6101-4397-8B19-21BCE71A0BEE}" type="sibTrans" cxnId="{6F391B45-30A8-4554-8AE7-0A3CB2D16464}">
      <dgm:prSet/>
      <dgm:spPr/>
      <dgm:t>
        <a:bodyPr/>
        <a:lstStyle/>
        <a:p>
          <a:endParaRPr lang="en-US"/>
        </a:p>
      </dgm:t>
    </dgm:pt>
    <dgm:pt modelId="{9A3763B4-ECC6-443A-9D13-B37E191739F0}" type="pres">
      <dgm:prSet presAssocID="{A8BA0685-F8BE-4D3C-AF65-AB01DCDBEBE1}" presName="Name0" presStyleCnt="0">
        <dgm:presLayoutVars>
          <dgm:dir/>
          <dgm:animLvl val="lvl"/>
          <dgm:resizeHandles val="exact"/>
        </dgm:presLayoutVars>
      </dgm:prSet>
      <dgm:spPr/>
    </dgm:pt>
    <dgm:pt modelId="{4D752CC2-828E-4535-9858-54F4138CF5DE}" type="pres">
      <dgm:prSet presAssocID="{408C7982-54D9-4002-8829-D56D2476D35C}" presName="Name8" presStyleCnt="0"/>
      <dgm:spPr/>
    </dgm:pt>
    <dgm:pt modelId="{9623F7C0-5BF8-4B61-8AB0-AECF00D9AAD6}" type="pres">
      <dgm:prSet presAssocID="{408C7982-54D9-4002-8829-D56D2476D35C}" presName="level" presStyleLbl="node1" presStyleIdx="0" presStyleCnt="3" custScaleX="123864" custScaleY="102717">
        <dgm:presLayoutVars>
          <dgm:chMax val="1"/>
          <dgm:bulletEnabled val="1"/>
        </dgm:presLayoutVars>
      </dgm:prSet>
      <dgm:spPr/>
    </dgm:pt>
    <dgm:pt modelId="{20A692AC-2685-4B89-A7E5-288077BA8DE0}" type="pres">
      <dgm:prSet presAssocID="{408C7982-54D9-4002-8829-D56D2476D35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5381FD5-93CA-4F30-ADFD-9DB866438A1D}" type="pres">
      <dgm:prSet presAssocID="{C48BC2CB-6BD1-4198-82D9-97FEA11558A2}" presName="Name8" presStyleCnt="0"/>
      <dgm:spPr/>
    </dgm:pt>
    <dgm:pt modelId="{BF80FA18-4C8C-491E-9D0D-D1DA46A1DC21}" type="pres">
      <dgm:prSet presAssocID="{C48BC2CB-6BD1-4198-82D9-97FEA11558A2}" presName="level" presStyleLbl="node1" presStyleIdx="1" presStyleCnt="3" custScaleX="106046">
        <dgm:presLayoutVars>
          <dgm:chMax val="1"/>
          <dgm:bulletEnabled val="1"/>
        </dgm:presLayoutVars>
      </dgm:prSet>
      <dgm:spPr/>
    </dgm:pt>
    <dgm:pt modelId="{699D6219-BC46-4035-A64D-BEC13CE56701}" type="pres">
      <dgm:prSet presAssocID="{C48BC2CB-6BD1-4198-82D9-97FEA11558A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3A65DE6-6ADC-4AB8-AC1D-45ED85E96CD7}" type="pres">
      <dgm:prSet presAssocID="{7EA14CCC-8360-4EAF-BB90-4D2DD3DA2812}" presName="Name8" presStyleCnt="0"/>
      <dgm:spPr/>
    </dgm:pt>
    <dgm:pt modelId="{2D678787-B272-4A3F-A922-39AB74B9ACAC}" type="pres">
      <dgm:prSet presAssocID="{7EA14CCC-8360-4EAF-BB90-4D2DD3DA2812}" presName="level" presStyleLbl="node1" presStyleIdx="2" presStyleCnt="3">
        <dgm:presLayoutVars>
          <dgm:chMax val="1"/>
          <dgm:bulletEnabled val="1"/>
        </dgm:presLayoutVars>
      </dgm:prSet>
      <dgm:spPr/>
    </dgm:pt>
    <dgm:pt modelId="{BB95CEAA-7D3B-4797-B0E0-1E951DB6A5E7}" type="pres">
      <dgm:prSet presAssocID="{7EA14CCC-8360-4EAF-BB90-4D2DD3DA281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9CF7A3C-3704-4F7B-9CB7-FC692C6CF9D4}" type="presOf" srcId="{408C7982-54D9-4002-8829-D56D2476D35C}" destId="{9623F7C0-5BF8-4B61-8AB0-AECF00D9AAD6}" srcOrd="0" destOrd="0" presId="urn:microsoft.com/office/officeart/2005/8/layout/pyramid1"/>
    <dgm:cxn modelId="{2CD51D3D-4B13-4B94-8039-05E5835E06C3}" type="presOf" srcId="{A8BA0685-F8BE-4D3C-AF65-AB01DCDBEBE1}" destId="{9A3763B4-ECC6-443A-9D13-B37E191739F0}" srcOrd="0" destOrd="0" presId="urn:microsoft.com/office/officeart/2005/8/layout/pyramid1"/>
    <dgm:cxn modelId="{DD0FFB3F-2FCF-4C1B-928C-EC61AF5F3EB2}" type="presOf" srcId="{7EA14CCC-8360-4EAF-BB90-4D2DD3DA2812}" destId="{2D678787-B272-4A3F-A922-39AB74B9ACAC}" srcOrd="0" destOrd="0" presId="urn:microsoft.com/office/officeart/2005/8/layout/pyramid1"/>
    <dgm:cxn modelId="{D10FEB42-4215-4B14-959D-0C280FE1E347}" type="presOf" srcId="{7EA14CCC-8360-4EAF-BB90-4D2DD3DA2812}" destId="{BB95CEAA-7D3B-4797-B0E0-1E951DB6A5E7}" srcOrd="1" destOrd="0" presId="urn:microsoft.com/office/officeart/2005/8/layout/pyramid1"/>
    <dgm:cxn modelId="{6F391B45-30A8-4554-8AE7-0A3CB2D16464}" srcId="{A8BA0685-F8BE-4D3C-AF65-AB01DCDBEBE1}" destId="{7EA14CCC-8360-4EAF-BB90-4D2DD3DA2812}" srcOrd="2" destOrd="0" parTransId="{610DA202-7136-4898-9F8D-B27C08B18457}" sibTransId="{FD7AFC16-6101-4397-8B19-21BCE71A0BEE}"/>
    <dgm:cxn modelId="{5E9C104B-836E-41E0-BF56-373BC6B3A619}" srcId="{A8BA0685-F8BE-4D3C-AF65-AB01DCDBEBE1}" destId="{C48BC2CB-6BD1-4198-82D9-97FEA11558A2}" srcOrd="1" destOrd="0" parTransId="{31217070-C722-45E5-90C6-90633FCFD151}" sibTransId="{03D72965-54D2-46AB-8028-95520407D2E5}"/>
    <dgm:cxn modelId="{A3819083-ACCC-4DD9-BE79-740111AC4D74}" type="presOf" srcId="{C48BC2CB-6BD1-4198-82D9-97FEA11558A2}" destId="{BF80FA18-4C8C-491E-9D0D-D1DA46A1DC21}" srcOrd="0" destOrd="0" presId="urn:microsoft.com/office/officeart/2005/8/layout/pyramid1"/>
    <dgm:cxn modelId="{C718E19F-7498-452D-A5A0-A7835BFFD4CB}" type="presOf" srcId="{C48BC2CB-6BD1-4198-82D9-97FEA11558A2}" destId="{699D6219-BC46-4035-A64D-BEC13CE56701}" srcOrd="1" destOrd="0" presId="urn:microsoft.com/office/officeart/2005/8/layout/pyramid1"/>
    <dgm:cxn modelId="{B83CD1AB-52A6-477F-8348-659165539279}" srcId="{A8BA0685-F8BE-4D3C-AF65-AB01DCDBEBE1}" destId="{408C7982-54D9-4002-8829-D56D2476D35C}" srcOrd="0" destOrd="0" parTransId="{A51F7896-946E-44B5-8721-3FE17DE83437}" sibTransId="{87ACFC1F-DC6D-4206-8768-E9B4880FD8AB}"/>
    <dgm:cxn modelId="{62AA23FA-16E3-41B6-A642-19BF19D84AFA}" type="presOf" srcId="{408C7982-54D9-4002-8829-D56D2476D35C}" destId="{20A692AC-2685-4B89-A7E5-288077BA8DE0}" srcOrd="1" destOrd="0" presId="urn:microsoft.com/office/officeart/2005/8/layout/pyramid1"/>
    <dgm:cxn modelId="{CECC6AF4-A660-4DF9-A9FB-4990ACF801DD}" type="presParOf" srcId="{9A3763B4-ECC6-443A-9D13-B37E191739F0}" destId="{4D752CC2-828E-4535-9858-54F4138CF5DE}" srcOrd="0" destOrd="0" presId="urn:microsoft.com/office/officeart/2005/8/layout/pyramid1"/>
    <dgm:cxn modelId="{7A976B5E-53F2-457E-9349-07064AFCC240}" type="presParOf" srcId="{4D752CC2-828E-4535-9858-54F4138CF5DE}" destId="{9623F7C0-5BF8-4B61-8AB0-AECF00D9AAD6}" srcOrd="0" destOrd="0" presId="urn:microsoft.com/office/officeart/2005/8/layout/pyramid1"/>
    <dgm:cxn modelId="{A60EE126-688F-4CDD-9613-F4FA2AC132AE}" type="presParOf" srcId="{4D752CC2-828E-4535-9858-54F4138CF5DE}" destId="{20A692AC-2685-4B89-A7E5-288077BA8DE0}" srcOrd="1" destOrd="0" presId="urn:microsoft.com/office/officeart/2005/8/layout/pyramid1"/>
    <dgm:cxn modelId="{0C981944-EC0E-4076-BD40-3766776DE641}" type="presParOf" srcId="{9A3763B4-ECC6-443A-9D13-B37E191739F0}" destId="{A5381FD5-93CA-4F30-ADFD-9DB866438A1D}" srcOrd="1" destOrd="0" presId="urn:microsoft.com/office/officeart/2005/8/layout/pyramid1"/>
    <dgm:cxn modelId="{F20D99B3-286E-46C1-8238-D4ED2A442F3B}" type="presParOf" srcId="{A5381FD5-93CA-4F30-ADFD-9DB866438A1D}" destId="{BF80FA18-4C8C-491E-9D0D-D1DA46A1DC21}" srcOrd="0" destOrd="0" presId="urn:microsoft.com/office/officeart/2005/8/layout/pyramid1"/>
    <dgm:cxn modelId="{1551498D-4E76-4ED2-97DD-542C7EBFCE8E}" type="presParOf" srcId="{A5381FD5-93CA-4F30-ADFD-9DB866438A1D}" destId="{699D6219-BC46-4035-A64D-BEC13CE56701}" srcOrd="1" destOrd="0" presId="urn:microsoft.com/office/officeart/2005/8/layout/pyramid1"/>
    <dgm:cxn modelId="{9FB78A4F-719A-4530-BF47-26FF50BF1D6D}" type="presParOf" srcId="{9A3763B4-ECC6-443A-9D13-B37E191739F0}" destId="{03A65DE6-6ADC-4AB8-AC1D-45ED85E96CD7}" srcOrd="2" destOrd="0" presId="urn:microsoft.com/office/officeart/2005/8/layout/pyramid1"/>
    <dgm:cxn modelId="{177BE739-5648-4BD3-A9F2-00BFDD26E68A}" type="presParOf" srcId="{03A65DE6-6ADC-4AB8-AC1D-45ED85E96CD7}" destId="{2D678787-B272-4A3F-A922-39AB74B9ACAC}" srcOrd="0" destOrd="0" presId="urn:microsoft.com/office/officeart/2005/8/layout/pyramid1"/>
    <dgm:cxn modelId="{8511FC56-932E-4217-9612-4E9BF8B610C7}" type="presParOf" srcId="{03A65DE6-6ADC-4AB8-AC1D-45ED85E96CD7}" destId="{BB95CEAA-7D3B-4797-B0E0-1E951DB6A5E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BA0685-F8BE-4D3C-AF65-AB01DCDBEBE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408C7982-54D9-4002-8829-D56D2476D35C}">
      <dgm:prSet phldrT="[Text]" custT="1"/>
      <dgm:spPr/>
      <dgm:t>
        <a:bodyPr/>
        <a:lstStyle/>
        <a:p>
          <a:endParaRPr lang="en-US" sz="4000" b="1" dirty="0"/>
        </a:p>
        <a:p>
          <a:r>
            <a:rPr lang="en-US" sz="4000" b="1" dirty="0"/>
            <a:t>ADMIN</a:t>
          </a:r>
          <a:endParaRPr lang="en-US" sz="5000" b="1" dirty="0"/>
        </a:p>
      </dgm:t>
    </dgm:pt>
    <dgm:pt modelId="{A51F7896-946E-44B5-8721-3FE17DE83437}" type="parTrans" cxnId="{B83CD1AB-52A6-477F-8348-659165539279}">
      <dgm:prSet/>
      <dgm:spPr/>
      <dgm:t>
        <a:bodyPr/>
        <a:lstStyle/>
        <a:p>
          <a:endParaRPr lang="en-US"/>
        </a:p>
      </dgm:t>
    </dgm:pt>
    <dgm:pt modelId="{87ACFC1F-DC6D-4206-8768-E9B4880FD8AB}" type="sibTrans" cxnId="{B83CD1AB-52A6-477F-8348-659165539279}">
      <dgm:prSet/>
      <dgm:spPr/>
      <dgm:t>
        <a:bodyPr/>
        <a:lstStyle/>
        <a:p>
          <a:endParaRPr lang="en-US"/>
        </a:p>
      </dgm:t>
    </dgm:pt>
    <dgm:pt modelId="{C48BC2CB-6BD1-4198-82D9-97FEA11558A2}">
      <dgm:prSet phldrT="[Text]" custT="1"/>
      <dgm:spPr/>
      <dgm:t>
        <a:bodyPr/>
        <a:lstStyle/>
        <a:p>
          <a:r>
            <a:rPr lang="en-US" sz="3600" dirty="0"/>
            <a:t>***</a:t>
          </a:r>
        </a:p>
        <a:p>
          <a:r>
            <a:rPr lang="en-US" sz="4000" b="1" dirty="0"/>
            <a:t>STAFFS</a:t>
          </a:r>
          <a:endParaRPr lang="en-US" sz="3600" b="1" dirty="0"/>
        </a:p>
      </dgm:t>
    </dgm:pt>
    <dgm:pt modelId="{31217070-C722-45E5-90C6-90633FCFD151}" type="parTrans" cxnId="{5E9C104B-836E-41E0-BF56-373BC6B3A619}">
      <dgm:prSet/>
      <dgm:spPr/>
      <dgm:t>
        <a:bodyPr/>
        <a:lstStyle/>
        <a:p>
          <a:endParaRPr lang="en-US"/>
        </a:p>
      </dgm:t>
    </dgm:pt>
    <dgm:pt modelId="{03D72965-54D2-46AB-8028-95520407D2E5}" type="sibTrans" cxnId="{5E9C104B-836E-41E0-BF56-373BC6B3A619}">
      <dgm:prSet/>
      <dgm:spPr/>
      <dgm:t>
        <a:bodyPr/>
        <a:lstStyle/>
        <a:p>
          <a:endParaRPr lang="en-US"/>
        </a:p>
      </dgm:t>
    </dgm:pt>
    <dgm:pt modelId="{7EA14CCC-8360-4EAF-BB90-4D2DD3DA2812}">
      <dgm:prSet phldrT="[Text]" custT="1"/>
      <dgm:spPr/>
      <dgm:t>
        <a:bodyPr/>
        <a:lstStyle/>
        <a:p>
          <a:endParaRPr lang="en-US" sz="3600" dirty="0"/>
        </a:p>
        <a:p>
          <a:r>
            <a:rPr lang="en-US" sz="4400" b="1" dirty="0"/>
            <a:t>CLIENT</a:t>
          </a:r>
        </a:p>
      </dgm:t>
    </dgm:pt>
    <dgm:pt modelId="{610DA202-7136-4898-9F8D-B27C08B18457}" type="parTrans" cxnId="{6F391B45-30A8-4554-8AE7-0A3CB2D16464}">
      <dgm:prSet/>
      <dgm:spPr/>
      <dgm:t>
        <a:bodyPr/>
        <a:lstStyle/>
        <a:p>
          <a:endParaRPr lang="en-US"/>
        </a:p>
      </dgm:t>
    </dgm:pt>
    <dgm:pt modelId="{FD7AFC16-6101-4397-8B19-21BCE71A0BEE}" type="sibTrans" cxnId="{6F391B45-30A8-4554-8AE7-0A3CB2D16464}">
      <dgm:prSet/>
      <dgm:spPr/>
      <dgm:t>
        <a:bodyPr/>
        <a:lstStyle/>
        <a:p>
          <a:endParaRPr lang="en-US"/>
        </a:p>
      </dgm:t>
    </dgm:pt>
    <dgm:pt modelId="{9A3763B4-ECC6-443A-9D13-B37E191739F0}" type="pres">
      <dgm:prSet presAssocID="{A8BA0685-F8BE-4D3C-AF65-AB01DCDBEBE1}" presName="Name0" presStyleCnt="0">
        <dgm:presLayoutVars>
          <dgm:dir/>
          <dgm:animLvl val="lvl"/>
          <dgm:resizeHandles val="exact"/>
        </dgm:presLayoutVars>
      </dgm:prSet>
      <dgm:spPr/>
    </dgm:pt>
    <dgm:pt modelId="{4D752CC2-828E-4535-9858-54F4138CF5DE}" type="pres">
      <dgm:prSet presAssocID="{408C7982-54D9-4002-8829-D56D2476D35C}" presName="Name8" presStyleCnt="0"/>
      <dgm:spPr/>
    </dgm:pt>
    <dgm:pt modelId="{9623F7C0-5BF8-4B61-8AB0-AECF00D9AAD6}" type="pres">
      <dgm:prSet presAssocID="{408C7982-54D9-4002-8829-D56D2476D35C}" presName="level" presStyleLbl="node1" presStyleIdx="0" presStyleCnt="3" custScaleX="123864" custScaleY="102717">
        <dgm:presLayoutVars>
          <dgm:chMax val="1"/>
          <dgm:bulletEnabled val="1"/>
        </dgm:presLayoutVars>
      </dgm:prSet>
      <dgm:spPr/>
    </dgm:pt>
    <dgm:pt modelId="{20A692AC-2685-4B89-A7E5-288077BA8DE0}" type="pres">
      <dgm:prSet presAssocID="{408C7982-54D9-4002-8829-D56D2476D35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5381FD5-93CA-4F30-ADFD-9DB866438A1D}" type="pres">
      <dgm:prSet presAssocID="{C48BC2CB-6BD1-4198-82D9-97FEA11558A2}" presName="Name8" presStyleCnt="0"/>
      <dgm:spPr/>
    </dgm:pt>
    <dgm:pt modelId="{BF80FA18-4C8C-491E-9D0D-D1DA46A1DC21}" type="pres">
      <dgm:prSet presAssocID="{C48BC2CB-6BD1-4198-82D9-97FEA11558A2}" presName="level" presStyleLbl="node1" presStyleIdx="1" presStyleCnt="3" custScaleX="106046">
        <dgm:presLayoutVars>
          <dgm:chMax val="1"/>
          <dgm:bulletEnabled val="1"/>
        </dgm:presLayoutVars>
      </dgm:prSet>
      <dgm:spPr/>
    </dgm:pt>
    <dgm:pt modelId="{699D6219-BC46-4035-A64D-BEC13CE56701}" type="pres">
      <dgm:prSet presAssocID="{C48BC2CB-6BD1-4198-82D9-97FEA11558A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3A65DE6-6ADC-4AB8-AC1D-45ED85E96CD7}" type="pres">
      <dgm:prSet presAssocID="{7EA14CCC-8360-4EAF-BB90-4D2DD3DA2812}" presName="Name8" presStyleCnt="0"/>
      <dgm:spPr/>
    </dgm:pt>
    <dgm:pt modelId="{2D678787-B272-4A3F-A922-39AB74B9ACAC}" type="pres">
      <dgm:prSet presAssocID="{7EA14CCC-8360-4EAF-BB90-4D2DD3DA2812}" presName="level" presStyleLbl="node1" presStyleIdx="2" presStyleCnt="3">
        <dgm:presLayoutVars>
          <dgm:chMax val="1"/>
          <dgm:bulletEnabled val="1"/>
        </dgm:presLayoutVars>
      </dgm:prSet>
      <dgm:spPr/>
    </dgm:pt>
    <dgm:pt modelId="{BB95CEAA-7D3B-4797-B0E0-1E951DB6A5E7}" type="pres">
      <dgm:prSet presAssocID="{7EA14CCC-8360-4EAF-BB90-4D2DD3DA281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9CF7A3C-3704-4F7B-9CB7-FC692C6CF9D4}" type="presOf" srcId="{408C7982-54D9-4002-8829-D56D2476D35C}" destId="{9623F7C0-5BF8-4B61-8AB0-AECF00D9AAD6}" srcOrd="0" destOrd="0" presId="urn:microsoft.com/office/officeart/2005/8/layout/pyramid1"/>
    <dgm:cxn modelId="{2CD51D3D-4B13-4B94-8039-05E5835E06C3}" type="presOf" srcId="{A8BA0685-F8BE-4D3C-AF65-AB01DCDBEBE1}" destId="{9A3763B4-ECC6-443A-9D13-B37E191739F0}" srcOrd="0" destOrd="0" presId="urn:microsoft.com/office/officeart/2005/8/layout/pyramid1"/>
    <dgm:cxn modelId="{DD0FFB3F-2FCF-4C1B-928C-EC61AF5F3EB2}" type="presOf" srcId="{7EA14CCC-8360-4EAF-BB90-4D2DD3DA2812}" destId="{2D678787-B272-4A3F-A922-39AB74B9ACAC}" srcOrd="0" destOrd="0" presId="urn:microsoft.com/office/officeart/2005/8/layout/pyramid1"/>
    <dgm:cxn modelId="{D10FEB42-4215-4B14-959D-0C280FE1E347}" type="presOf" srcId="{7EA14CCC-8360-4EAF-BB90-4D2DD3DA2812}" destId="{BB95CEAA-7D3B-4797-B0E0-1E951DB6A5E7}" srcOrd="1" destOrd="0" presId="urn:microsoft.com/office/officeart/2005/8/layout/pyramid1"/>
    <dgm:cxn modelId="{6F391B45-30A8-4554-8AE7-0A3CB2D16464}" srcId="{A8BA0685-F8BE-4D3C-AF65-AB01DCDBEBE1}" destId="{7EA14CCC-8360-4EAF-BB90-4D2DD3DA2812}" srcOrd="2" destOrd="0" parTransId="{610DA202-7136-4898-9F8D-B27C08B18457}" sibTransId="{FD7AFC16-6101-4397-8B19-21BCE71A0BEE}"/>
    <dgm:cxn modelId="{5E9C104B-836E-41E0-BF56-373BC6B3A619}" srcId="{A8BA0685-F8BE-4D3C-AF65-AB01DCDBEBE1}" destId="{C48BC2CB-6BD1-4198-82D9-97FEA11558A2}" srcOrd="1" destOrd="0" parTransId="{31217070-C722-45E5-90C6-90633FCFD151}" sibTransId="{03D72965-54D2-46AB-8028-95520407D2E5}"/>
    <dgm:cxn modelId="{A3819083-ACCC-4DD9-BE79-740111AC4D74}" type="presOf" srcId="{C48BC2CB-6BD1-4198-82D9-97FEA11558A2}" destId="{BF80FA18-4C8C-491E-9D0D-D1DA46A1DC21}" srcOrd="0" destOrd="0" presId="urn:microsoft.com/office/officeart/2005/8/layout/pyramid1"/>
    <dgm:cxn modelId="{C718E19F-7498-452D-A5A0-A7835BFFD4CB}" type="presOf" srcId="{C48BC2CB-6BD1-4198-82D9-97FEA11558A2}" destId="{699D6219-BC46-4035-A64D-BEC13CE56701}" srcOrd="1" destOrd="0" presId="urn:microsoft.com/office/officeart/2005/8/layout/pyramid1"/>
    <dgm:cxn modelId="{B83CD1AB-52A6-477F-8348-659165539279}" srcId="{A8BA0685-F8BE-4D3C-AF65-AB01DCDBEBE1}" destId="{408C7982-54D9-4002-8829-D56D2476D35C}" srcOrd="0" destOrd="0" parTransId="{A51F7896-946E-44B5-8721-3FE17DE83437}" sibTransId="{87ACFC1F-DC6D-4206-8768-E9B4880FD8AB}"/>
    <dgm:cxn modelId="{62AA23FA-16E3-41B6-A642-19BF19D84AFA}" type="presOf" srcId="{408C7982-54D9-4002-8829-D56D2476D35C}" destId="{20A692AC-2685-4B89-A7E5-288077BA8DE0}" srcOrd="1" destOrd="0" presId="urn:microsoft.com/office/officeart/2005/8/layout/pyramid1"/>
    <dgm:cxn modelId="{CECC6AF4-A660-4DF9-A9FB-4990ACF801DD}" type="presParOf" srcId="{9A3763B4-ECC6-443A-9D13-B37E191739F0}" destId="{4D752CC2-828E-4535-9858-54F4138CF5DE}" srcOrd="0" destOrd="0" presId="urn:microsoft.com/office/officeart/2005/8/layout/pyramid1"/>
    <dgm:cxn modelId="{7A976B5E-53F2-457E-9349-07064AFCC240}" type="presParOf" srcId="{4D752CC2-828E-4535-9858-54F4138CF5DE}" destId="{9623F7C0-5BF8-4B61-8AB0-AECF00D9AAD6}" srcOrd="0" destOrd="0" presId="urn:microsoft.com/office/officeart/2005/8/layout/pyramid1"/>
    <dgm:cxn modelId="{A60EE126-688F-4CDD-9613-F4FA2AC132AE}" type="presParOf" srcId="{4D752CC2-828E-4535-9858-54F4138CF5DE}" destId="{20A692AC-2685-4B89-A7E5-288077BA8DE0}" srcOrd="1" destOrd="0" presId="urn:microsoft.com/office/officeart/2005/8/layout/pyramid1"/>
    <dgm:cxn modelId="{0C981944-EC0E-4076-BD40-3766776DE641}" type="presParOf" srcId="{9A3763B4-ECC6-443A-9D13-B37E191739F0}" destId="{A5381FD5-93CA-4F30-ADFD-9DB866438A1D}" srcOrd="1" destOrd="0" presId="urn:microsoft.com/office/officeart/2005/8/layout/pyramid1"/>
    <dgm:cxn modelId="{F20D99B3-286E-46C1-8238-D4ED2A442F3B}" type="presParOf" srcId="{A5381FD5-93CA-4F30-ADFD-9DB866438A1D}" destId="{BF80FA18-4C8C-491E-9D0D-D1DA46A1DC21}" srcOrd="0" destOrd="0" presId="urn:microsoft.com/office/officeart/2005/8/layout/pyramid1"/>
    <dgm:cxn modelId="{1551498D-4E76-4ED2-97DD-542C7EBFCE8E}" type="presParOf" srcId="{A5381FD5-93CA-4F30-ADFD-9DB866438A1D}" destId="{699D6219-BC46-4035-A64D-BEC13CE56701}" srcOrd="1" destOrd="0" presId="urn:microsoft.com/office/officeart/2005/8/layout/pyramid1"/>
    <dgm:cxn modelId="{9FB78A4F-719A-4530-BF47-26FF50BF1D6D}" type="presParOf" srcId="{9A3763B4-ECC6-443A-9D13-B37E191739F0}" destId="{03A65DE6-6ADC-4AB8-AC1D-45ED85E96CD7}" srcOrd="2" destOrd="0" presId="urn:microsoft.com/office/officeart/2005/8/layout/pyramid1"/>
    <dgm:cxn modelId="{177BE739-5648-4BD3-A9F2-00BFDD26E68A}" type="presParOf" srcId="{03A65DE6-6ADC-4AB8-AC1D-45ED85E96CD7}" destId="{2D678787-B272-4A3F-A922-39AB74B9ACAC}" srcOrd="0" destOrd="0" presId="urn:microsoft.com/office/officeart/2005/8/layout/pyramid1"/>
    <dgm:cxn modelId="{8511FC56-932E-4217-9612-4E9BF8B610C7}" type="presParOf" srcId="{03A65DE6-6ADC-4AB8-AC1D-45ED85E96CD7}" destId="{BB95CEAA-7D3B-4797-B0E0-1E951DB6A5E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BA0685-F8BE-4D3C-AF65-AB01DCDBEBE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408C7982-54D9-4002-8829-D56D2476D35C}">
      <dgm:prSet phldrT="[Text]" custT="1"/>
      <dgm:spPr/>
      <dgm:t>
        <a:bodyPr/>
        <a:lstStyle/>
        <a:p>
          <a:endParaRPr lang="en-US" sz="4000" b="1" dirty="0"/>
        </a:p>
        <a:p>
          <a:r>
            <a:rPr lang="en-US" sz="4000" b="1" dirty="0"/>
            <a:t>ADMIN</a:t>
          </a:r>
          <a:endParaRPr lang="en-US" sz="5000" b="1" dirty="0"/>
        </a:p>
      </dgm:t>
    </dgm:pt>
    <dgm:pt modelId="{A51F7896-946E-44B5-8721-3FE17DE83437}" type="parTrans" cxnId="{B83CD1AB-52A6-477F-8348-659165539279}">
      <dgm:prSet/>
      <dgm:spPr/>
      <dgm:t>
        <a:bodyPr/>
        <a:lstStyle/>
        <a:p>
          <a:endParaRPr lang="en-US"/>
        </a:p>
      </dgm:t>
    </dgm:pt>
    <dgm:pt modelId="{87ACFC1F-DC6D-4206-8768-E9B4880FD8AB}" type="sibTrans" cxnId="{B83CD1AB-52A6-477F-8348-659165539279}">
      <dgm:prSet/>
      <dgm:spPr/>
      <dgm:t>
        <a:bodyPr/>
        <a:lstStyle/>
        <a:p>
          <a:endParaRPr lang="en-US"/>
        </a:p>
      </dgm:t>
    </dgm:pt>
    <dgm:pt modelId="{C48BC2CB-6BD1-4198-82D9-97FEA11558A2}">
      <dgm:prSet phldrT="[Text]" custT="1"/>
      <dgm:spPr/>
      <dgm:t>
        <a:bodyPr/>
        <a:lstStyle/>
        <a:p>
          <a:endParaRPr lang="en-US" sz="3600" dirty="0"/>
        </a:p>
        <a:p>
          <a:r>
            <a:rPr lang="en-US" sz="4000" b="1" dirty="0"/>
            <a:t>STAFFS</a:t>
          </a:r>
          <a:endParaRPr lang="en-US" sz="3600" b="1" dirty="0"/>
        </a:p>
      </dgm:t>
    </dgm:pt>
    <dgm:pt modelId="{31217070-C722-45E5-90C6-90633FCFD151}" type="parTrans" cxnId="{5E9C104B-836E-41E0-BF56-373BC6B3A619}">
      <dgm:prSet/>
      <dgm:spPr/>
      <dgm:t>
        <a:bodyPr/>
        <a:lstStyle/>
        <a:p>
          <a:endParaRPr lang="en-US"/>
        </a:p>
      </dgm:t>
    </dgm:pt>
    <dgm:pt modelId="{03D72965-54D2-46AB-8028-95520407D2E5}" type="sibTrans" cxnId="{5E9C104B-836E-41E0-BF56-373BC6B3A619}">
      <dgm:prSet/>
      <dgm:spPr/>
      <dgm:t>
        <a:bodyPr/>
        <a:lstStyle/>
        <a:p>
          <a:endParaRPr lang="en-US"/>
        </a:p>
      </dgm:t>
    </dgm:pt>
    <dgm:pt modelId="{7EA14CCC-8360-4EAF-BB90-4D2DD3DA2812}">
      <dgm:prSet phldrT="[Text]" custT="1"/>
      <dgm:spPr/>
      <dgm:t>
        <a:bodyPr/>
        <a:lstStyle/>
        <a:p>
          <a:r>
            <a:rPr lang="en-US" sz="3600" dirty="0"/>
            <a:t>****</a:t>
          </a:r>
        </a:p>
        <a:p>
          <a:r>
            <a:rPr lang="en-US" sz="4400" b="1" dirty="0"/>
            <a:t>CLIENT</a:t>
          </a:r>
        </a:p>
      </dgm:t>
    </dgm:pt>
    <dgm:pt modelId="{610DA202-7136-4898-9F8D-B27C08B18457}" type="parTrans" cxnId="{6F391B45-30A8-4554-8AE7-0A3CB2D16464}">
      <dgm:prSet/>
      <dgm:spPr/>
      <dgm:t>
        <a:bodyPr/>
        <a:lstStyle/>
        <a:p>
          <a:endParaRPr lang="en-US"/>
        </a:p>
      </dgm:t>
    </dgm:pt>
    <dgm:pt modelId="{FD7AFC16-6101-4397-8B19-21BCE71A0BEE}" type="sibTrans" cxnId="{6F391B45-30A8-4554-8AE7-0A3CB2D16464}">
      <dgm:prSet/>
      <dgm:spPr/>
      <dgm:t>
        <a:bodyPr/>
        <a:lstStyle/>
        <a:p>
          <a:endParaRPr lang="en-US"/>
        </a:p>
      </dgm:t>
    </dgm:pt>
    <dgm:pt modelId="{9A3763B4-ECC6-443A-9D13-B37E191739F0}" type="pres">
      <dgm:prSet presAssocID="{A8BA0685-F8BE-4D3C-AF65-AB01DCDBEBE1}" presName="Name0" presStyleCnt="0">
        <dgm:presLayoutVars>
          <dgm:dir/>
          <dgm:animLvl val="lvl"/>
          <dgm:resizeHandles val="exact"/>
        </dgm:presLayoutVars>
      </dgm:prSet>
      <dgm:spPr/>
    </dgm:pt>
    <dgm:pt modelId="{4D752CC2-828E-4535-9858-54F4138CF5DE}" type="pres">
      <dgm:prSet presAssocID="{408C7982-54D9-4002-8829-D56D2476D35C}" presName="Name8" presStyleCnt="0"/>
      <dgm:spPr/>
    </dgm:pt>
    <dgm:pt modelId="{9623F7C0-5BF8-4B61-8AB0-AECF00D9AAD6}" type="pres">
      <dgm:prSet presAssocID="{408C7982-54D9-4002-8829-D56D2476D35C}" presName="level" presStyleLbl="node1" presStyleIdx="0" presStyleCnt="3" custScaleX="123864" custScaleY="102717">
        <dgm:presLayoutVars>
          <dgm:chMax val="1"/>
          <dgm:bulletEnabled val="1"/>
        </dgm:presLayoutVars>
      </dgm:prSet>
      <dgm:spPr/>
    </dgm:pt>
    <dgm:pt modelId="{20A692AC-2685-4B89-A7E5-288077BA8DE0}" type="pres">
      <dgm:prSet presAssocID="{408C7982-54D9-4002-8829-D56D2476D35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5381FD5-93CA-4F30-ADFD-9DB866438A1D}" type="pres">
      <dgm:prSet presAssocID="{C48BC2CB-6BD1-4198-82D9-97FEA11558A2}" presName="Name8" presStyleCnt="0"/>
      <dgm:spPr/>
    </dgm:pt>
    <dgm:pt modelId="{BF80FA18-4C8C-491E-9D0D-D1DA46A1DC21}" type="pres">
      <dgm:prSet presAssocID="{C48BC2CB-6BD1-4198-82D9-97FEA11558A2}" presName="level" presStyleLbl="node1" presStyleIdx="1" presStyleCnt="3" custScaleX="106046">
        <dgm:presLayoutVars>
          <dgm:chMax val="1"/>
          <dgm:bulletEnabled val="1"/>
        </dgm:presLayoutVars>
      </dgm:prSet>
      <dgm:spPr/>
    </dgm:pt>
    <dgm:pt modelId="{699D6219-BC46-4035-A64D-BEC13CE56701}" type="pres">
      <dgm:prSet presAssocID="{C48BC2CB-6BD1-4198-82D9-97FEA11558A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3A65DE6-6ADC-4AB8-AC1D-45ED85E96CD7}" type="pres">
      <dgm:prSet presAssocID="{7EA14CCC-8360-4EAF-BB90-4D2DD3DA2812}" presName="Name8" presStyleCnt="0"/>
      <dgm:spPr/>
    </dgm:pt>
    <dgm:pt modelId="{2D678787-B272-4A3F-A922-39AB74B9ACAC}" type="pres">
      <dgm:prSet presAssocID="{7EA14CCC-8360-4EAF-BB90-4D2DD3DA2812}" presName="level" presStyleLbl="node1" presStyleIdx="2" presStyleCnt="3">
        <dgm:presLayoutVars>
          <dgm:chMax val="1"/>
          <dgm:bulletEnabled val="1"/>
        </dgm:presLayoutVars>
      </dgm:prSet>
      <dgm:spPr/>
    </dgm:pt>
    <dgm:pt modelId="{BB95CEAA-7D3B-4797-B0E0-1E951DB6A5E7}" type="pres">
      <dgm:prSet presAssocID="{7EA14CCC-8360-4EAF-BB90-4D2DD3DA281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9CF7A3C-3704-4F7B-9CB7-FC692C6CF9D4}" type="presOf" srcId="{408C7982-54D9-4002-8829-D56D2476D35C}" destId="{9623F7C0-5BF8-4B61-8AB0-AECF00D9AAD6}" srcOrd="0" destOrd="0" presId="urn:microsoft.com/office/officeart/2005/8/layout/pyramid1"/>
    <dgm:cxn modelId="{2CD51D3D-4B13-4B94-8039-05E5835E06C3}" type="presOf" srcId="{A8BA0685-F8BE-4D3C-AF65-AB01DCDBEBE1}" destId="{9A3763B4-ECC6-443A-9D13-B37E191739F0}" srcOrd="0" destOrd="0" presId="urn:microsoft.com/office/officeart/2005/8/layout/pyramid1"/>
    <dgm:cxn modelId="{DD0FFB3F-2FCF-4C1B-928C-EC61AF5F3EB2}" type="presOf" srcId="{7EA14CCC-8360-4EAF-BB90-4D2DD3DA2812}" destId="{2D678787-B272-4A3F-A922-39AB74B9ACAC}" srcOrd="0" destOrd="0" presId="urn:microsoft.com/office/officeart/2005/8/layout/pyramid1"/>
    <dgm:cxn modelId="{D10FEB42-4215-4B14-959D-0C280FE1E347}" type="presOf" srcId="{7EA14CCC-8360-4EAF-BB90-4D2DD3DA2812}" destId="{BB95CEAA-7D3B-4797-B0E0-1E951DB6A5E7}" srcOrd="1" destOrd="0" presId="urn:microsoft.com/office/officeart/2005/8/layout/pyramid1"/>
    <dgm:cxn modelId="{6F391B45-30A8-4554-8AE7-0A3CB2D16464}" srcId="{A8BA0685-F8BE-4D3C-AF65-AB01DCDBEBE1}" destId="{7EA14CCC-8360-4EAF-BB90-4D2DD3DA2812}" srcOrd="2" destOrd="0" parTransId="{610DA202-7136-4898-9F8D-B27C08B18457}" sibTransId="{FD7AFC16-6101-4397-8B19-21BCE71A0BEE}"/>
    <dgm:cxn modelId="{5E9C104B-836E-41E0-BF56-373BC6B3A619}" srcId="{A8BA0685-F8BE-4D3C-AF65-AB01DCDBEBE1}" destId="{C48BC2CB-6BD1-4198-82D9-97FEA11558A2}" srcOrd="1" destOrd="0" parTransId="{31217070-C722-45E5-90C6-90633FCFD151}" sibTransId="{03D72965-54D2-46AB-8028-95520407D2E5}"/>
    <dgm:cxn modelId="{A3819083-ACCC-4DD9-BE79-740111AC4D74}" type="presOf" srcId="{C48BC2CB-6BD1-4198-82D9-97FEA11558A2}" destId="{BF80FA18-4C8C-491E-9D0D-D1DA46A1DC21}" srcOrd="0" destOrd="0" presId="urn:microsoft.com/office/officeart/2005/8/layout/pyramid1"/>
    <dgm:cxn modelId="{C718E19F-7498-452D-A5A0-A7835BFFD4CB}" type="presOf" srcId="{C48BC2CB-6BD1-4198-82D9-97FEA11558A2}" destId="{699D6219-BC46-4035-A64D-BEC13CE56701}" srcOrd="1" destOrd="0" presId="urn:microsoft.com/office/officeart/2005/8/layout/pyramid1"/>
    <dgm:cxn modelId="{B83CD1AB-52A6-477F-8348-659165539279}" srcId="{A8BA0685-F8BE-4D3C-AF65-AB01DCDBEBE1}" destId="{408C7982-54D9-4002-8829-D56D2476D35C}" srcOrd="0" destOrd="0" parTransId="{A51F7896-946E-44B5-8721-3FE17DE83437}" sibTransId="{87ACFC1F-DC6D-4206-8768-E9B4880FD8AB}"/>
    <dgm:cxn modelId="{62AA23FA-16E3-41B6-A642-19BF19D84AFA}" type="presOf" srcId="{408C7982-54D9-4002-8829-D56D2476D35C}" destId="{20A692AC-2685-4B89-A7E5-288077BA8DE0}" srcOrd="1" destOrd="0" presId="urn:microsoft.com/office/officeart/2005/8/layout/pyramid1"/>
    <dgm:cxn modelId="{CECC6AF4-A660-4DF9-A9FB-4990ACF801DD}" type="presParOf" srcId="{9A3763B4-ECC6-443A-9D13-B37E191739F0}" destId="{4D752CC2-828E-4535-9858-54F4138CF5DE}" srcOrd="0" destOrd="0" presId="urn:microsoft.com/office/officeart/2005/8/layout/pyramid1"/>
    <dgm:cxn modelId="{7A976B5E-53F2-457E-9349-07064AFCC240}" type="presParOf" srcId="{4D752CC2-828E-4535-9858-54F4138CF5DE}" destId="{9623F7C0-5BF8-4B61-8AB0-AECF00D9AAD6}" srcOrd="0" destOrd="0" presId="urn:microsoft.com/office/officeart/2005/8/layout/pyramid1"/>
    <dgm:cxn modelId="{A60EE126-688F-4CDD-9613-F4FA2AC132AE}" type="presParOf" srcId="{4D752CC2-828E-4535-9858-54F4138CF5DE}" destId="{20A692AC-2685-4B89-A7E5-288077BA8DE0}" srcOrd="1" destOrd="0" presId="urn:microsoft.com/office/officeart/2005/8/layout/pyramid1"/>
    <dgm:cxn modelId="{0C981944-EC0E-4076-BD40-3766776DE641}" type="presParOf" srcId="{9A3763B4-ECC6-443A-9D13-B37E191739F0}" destId="{A5381FD5-93CA-4F30-ADFD-9DB866438A1D}" srcOrd="1" destOrd="0" presId="urn:microsoft.com/office/officeart/2005/8/layout/pyramid1"/>
    <dgm:cxn modelId="{F20D99B3-286E-46C1-8238-D4ED2A442F3B}" type="presParOf" srcId="{A5381FD5-93CA-4F30-ADFD-9DB866438A1D}" destId="{BF80FA18-4C8C-491E-9D0D-D1DA46A1DC21}" srcOrd="0" destOrd="0" presId="urn:microsoft.com/office/officeart/2005/8/layout/pyramid1"/>
    <dgm:cxn modelId="{1551498D-4E76-4ED2-97DD-542C7EBFCE8E}" type="presParOf" srcId="{A5381FD5-93CA-4F30-ADFD-9DB866438A1D}" destId="{699D6219-BC46-4035-A64D-BEC13CE56701}" srcOrd="1" destOrd="0" presId="urn:microsoft.com/office/officeart/2005/8/layout/pyramid1"/>
    <dgm:cxn modelId="{9FB78A4F-719A-4530-BF47-26FF50BF1D6D}" type="presParOf" srcId="{9A3763B4-ECC6-443A-9D13-B37E191739F0}" destId="{03A65DE6-6ADC-4AB8-AC1D-45ED85E96CD7}" srcOrd="2" destOrd="0" presId="urn:microsoft.com/office/officeart/2005/8/layout/pyramid1"/>
    <dgm:cxn modelId="{177BE739-5648-4BD3-A9F2-00BFDD26E68A}" type="presParOf" srcId="{03A65DE6-6ADC-4AB8-AC1D-45ED85E96CD7}" destId="{2D678787-B272-4A3F-A922-39AB74B9ACAC}" srcOrd="0" destOrd="0" presId="urn:microsoft.com/office/officeart/2005/8/layout/pyramid1"/>
    <dgm:cxn modelId="{8511FC56-932E-4217-9612-4E9BF8B610C7}" type="presParOf" srcId="{03A65DE6-6ADC-4AB8-AC1D-45ED85E96CD7}" destId="{BB95CEAA-7D3B-4797-B0E0-1E951DB6A5E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73ED7-6272-4991-AE82-824E27148FA2}">
      <dsp:nvSpPr>
        <dsp:cNvPr id="0" name=""/>
        <dsp:cNvSpPr/>
      </dsp:nvSpPr>
      <dsp:spPr>
        <a:xfrm>
          <a:off x="1054628" y="1887714"/>
          <a:ext cx="470569" cy="8966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5284" y="0"/>
              </a:lnTo>
              <a:lnTo>
                <a:pt x="235284" y="896664"/>
              </a:lnTo>
              <a:lnTo>
                <a:pt x="470569" y="8966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64596" y="2310730"/>
        <a:ext cx="50632" cy="50632"/>
      </dsp:txXfrm>
    </dsp:sp>
    <dsp:sp modelId="{1059BEBB-0EF7-4432-B559-391AA7FF68DA}">
      <dsp:nvSpPr>
        <dsp:cNvPr id="0" name=""/>
        <dsp:cNvSpPr/>
      </dsp:nvSpPr>
      <dsp:spPr>
        <a:xfrm>
          <a:off x="1054628" y="1841994"/>
          <a:ext cx="4705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569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78148" y="1875949"/>
        <a:ext cx="23528" cy="23528"/>
      </dsp:txXfrm>
    </dsp:sp>
    <dsp:sp modelId="{665D530A-EB85-420D-A582-E19EF7B9B2FF}">
      <dsp:nvSpPr>
        <dsp:cNvPr id="0" name=""/>
        <dsp:cNvSpPr/>
      </dsp:nvSpPr>
      <dsp:spPr>
        <a:xfrm>
          <a:off x="1054628" y="991049"/>
          <a:ext cx="470569" cy="896664"/>
        </a:xfrm>
        <a:custGeom>
          <a:avLst/>
          <a:gdLst/>
          <a:ahLst/>
          <a:cxnLst/>
          <a:rect l="0" t="0" r="0" b="0"/>
          <a:pathLst>
            <a:path>
              <a:moveTo>
                <a:pt x="0" y="896664"/>
              </a:moveTo>
              <a:lnTo>
                <a:pt x="235284" y="896664"/>
              </a:lnTo>
              <a:lnTo>
                <a:pt x="235284" y="0"/>
              </a:lnTo>
              <a:lnTo>
                <a:pt x="47056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64596" y="1414065"/>
        <a:ext cx="50632" cy="50632"/>
      </dsp:txXfrm>
    </dsp:sp>
    <dsp:sp modelId="{A1CC6878-AB46-4D55-B8BD-9F527BDAD98B}">
      <dsp:nvSpPr>
        <dsp:cNvPr id="0" name=""/>
        <dsp:cNvSpPr/>
      </dsp:nvSpPr>
      <dsp:spPr>
        <a:xfrm rot="16200000">
          <a:off x="-1191751" y="1529048"/>
          <a:ext cx="3775428" cy="717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Client</a:t>
          </a:r>
        </a:p>
      </dsp:txBody>
      <dsp:txXfrm>
        <a:off x="-1191751" y="1529048"/>
        <a:ext cx="3775428" cy="717331"/>
      </dsp:txXfrm>
    </dsp:sp>
    <dsp:sp modelId="{81802A21-D078-4124-A2FC-631BA17856BE}">
      <dsp:nvSpPr>
        <dsp:cNvPr id="0" name=""/>
        <dsp:cNvSpPr/>
      </dsp:nvSpPr>
      <dsp:spPr>
        <a:xfrm>
          <a:off x="1525197" y="632384"/>
          <a:ext cx="2352846" cy="717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Current Account</a:t>
          </a:r>
        </a:p>
      </dsp:txBody>
      <dsp:txXfrm>
        <a:off x="1525197" y="632384"/>
        <a:ext cx="2352846" cy="717331"/>
      </dsp:txXfrm>
    </dsp:sp>
    <dsp:sp modelId="{D2368EEF-5222-4311-AF2E-A311D44C59A3}">
      <dsp:nvSpPr>
        <dsp:cNvPr id="0" name=""/>
        <dsp:cNvSpPr/>
      </dsp:nvSpPr>
      <dsp:spPr>
        <a:xfrm>
          <a:off x="1525197" y="1529048"/>
          <a:ext cx="2352846" cy="717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Savings Account</a:t>
          </a:r>
        </a:p>
      </dsp:txBody>
      <dsp:txXfrm>
        <a:off x="1525197" y="1529048"/>
        <a:ext cx="2352846" cy="717331"/>
      </dsp:txXfrm>
    </dsp:sp>
    <dsp:sp modelId="{0469F5C5-8BE3-4CDE-9F1D-3EE3897C89EF}">
      <dsp:nvSpPr>
        <dsp:cNvPr id="0" name=""/>
        <dsp:cNvSpPr/>
      </dsp:nvSpPr>
      <dsp:spPr>
        <a:xfrm>
          <a:off x="1525197" y="2425712"/>
          <a:ext cx="2352846" cy="717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Student Account</a:t>
          </a:r>
        </a:p>
      </dsp:txBody>
      <dsp:txXfrm>
        <a:off x="1525197" y="2425712"/>
        <a:ext cx="2352846" cy="7173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51520-1275-441F-ADEC-529B35B5FFEA}">
      <dsp:nvSpPr>
        <dsp:cNvPr id="0" name=""/>
        <dsp:cNvSpPr/>
      </dsp:nvSpPr>
      <dsp:spPr>
        <a:xfrm>
          <a:off x="0" y="3955954"/>
          <a:ext cx="794914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A7427-A4A6-4C40-842C-EEE730F1C737}">
      <dsp:nvSpPr>
        <dsp:cNvPr id="0" name=""/>
        <dsp:cNvSpPr/>
      </dsp:nvSpPr>
      <dsp:spPr>
        <a:xfrm>
          <a:off x="0" y="2256809"/>
          <a:ext cx="794914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BF0E4-A9D1-4BDB-AAAE-D7068F504C2E}">
      <dsp:nvSpPr>
        <dsp:cNvPr id="0" name=""/>
        <dsp:cNvSpPr/>
      </dsp:nvSpPr>
      <dsp:spPr>
        <a:xfrm>
          <a:off x="0" y="557663"/>
          <a:ext cx="794914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D00FCB-F446-4279-8450-E0B2CACE3B9C}">
      <dsp:nvSpPr>
        <dsp:cNvPr id="0" name=""/>
        <dsp:cNvSpPr/>
      </dsp:nvSpPr>
      <dsp:spPr>
        <a:xfrm>
          <a:off x="2066776" y="621"/>
          <a:ext cx="5882364" cy="557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US" sz="2100" kern="1200" dirty="0"/>
        </a:p>
      </dsp:txBody>
      <dsp:txXfrm>
        <a:off x="2066776" y="621"/>
        <a:ext cx="5882364" cy="557042"/>
      </dsp:txXfrm>
    </dsp:sp>
    <dsp:sp modelId="{EC44E541-E0D5-44B5-9121-CF863548CD20}">
      <dsp:nvSpPr>
        <dsp:cNvPr id="0" name=""/>
        <dsp:cNvSpPr/>
      </dsp:nvSpPr>
      <dsp:spPr>
        <a:xfrm>
          <a:off x="0" y="621"/>
          <a:ext cx="2066776" cy="55704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Current Account</a:t>
          </a:r>
        </a:p>
      </dsp:txBody>
      <dsp:txXfrm>
        <a:off x="27197" y="27818"/>
        <a:ext cx="2012382" cy="529845"/>
      </dsp:txXfrm>
    </dsp:sp>
    <dsp:sp modelId="{608A6EEC-E927-4D2A-8233-73E0066B9516}">
      <dsp:nvSpPr>
        <dsp:cNvPr id="0" name=""/>
        <dsp:cNvSpPr/>
      </dsp:nvSpPr>
      <dsp:spPr>
        <a:xfrm>
          <a:off x="0" y="557663"/>
          <a:ext cx="7949141" cy="1114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Initial Deposit: 10, 000 $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Minimum Balance: 1, 000$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Interest Rate: 1.5% per year</a:t>
          </a:r>
        </a:p>
      </dsp:txBody>
      <dsp:txXfrm>
        <a:off x="0" y="557663"/>
        <a:ext cx="7949141" cy="1114251"/>
      </dsp:txXfrm>
    </dsp:sp>
    <dsp:sp modelId="{A9FBB4D3-035D-4F9D-BE97-C609D6F2A487}">
      <dsp:nvSpPr>
        <dsp:cNvPr id="0" name=""/>
        <dsp:cNvSpPr/>
      </dsp:nvSpPr>
      <dsp:spPr>
        <a:xfrm>
          <a:off x="2066776" y="1699767"/>
          <a:ext cx="5882364" cy="557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066776" y="1699767"/>
        <a:ext cx="5882364" cy="557042"/>
      </dsp:txXfrm>
    </dsp:sp>
    <dsp:sp modelId="{31382177-F5E0-43E7-8510-E1BF1B12166B}">
      <dsp:nvSpPr>
        <dsp:cNvPr id="0" name=""/>
        <dsp:cNvSpPr/>
      </dsp:nvSpPr>
      <dsp:spPr>
        <a:xfrm>
          <a:off x="0" y="1699767"/>
          <a:ext cx="2066776" cy="55704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Savings Account</a:t>
          </a:r>
        </a:p>
      </dsp:txBody>
      <dsp:txXfrm>
        <a:off x="27197" y="1726964"/>
        <a:ext cx="2012382" cy="529845"/>
      </dsp:txXfrm>
    </dsp:sp>
    <dsp:sp modelId="{FFAEB4F2-747F-4C4C-8142-321625074160}">
      <dsp:nvSpPr>
        <dsp:cNvPr id="0" name=""/>
        <dsp:cNvSpPr/>
      </dsp:nvSpPr>
      <dsp:spPr>
        <a:xfrm>
          <a:off x="0" y="2256809"/>
          <a:ext cx="7949141" cy="1114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Initial Balance while Creating Account: 50, 000 $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Minimum Balance in Account: 10, 000 $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Interest Rate: 2.5% per year</a:t>
          </a:r>
        </a:p>
      </dsp:txBody>
      <dsp:txXfrm>
        <a:off x="0" y="2256809"/>
        <a:ext cx="7949141" cy="1114251"/>
      </dsp:txXfrm>
    </dsp:sp>
    <dsp:sp modelId="{1166B334-77F6-4B09-AC0C-36A1726698BE}">
      <dsp:nvSpPr>
        <dsp:cNvPr id="0" name=""/>
        <dsp:cNvSpPr/>
      </dsp:nvSpPr>
      <dsp:spPr>
        <a:xfrm>
          <a:off x="2066776" y="3398912"/>
          <a:ext cx="5882364" cy="557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066776" y="3398912"/>
        <a:ext cx="5882364" cy="557042"/>
      </dsp:txXfrm>
    </dsp:sp>
    <dsp:sp modelId="{DD65965A-17AB-49FD-895B-6C30BDCD20C1}">
      <dsp:nvSpPr>
        <dsp:cNvPr id="0" name=""/>
        <dsp:cNvSpPr/>
      </dsp:nvSpPr>
      <dsp:spPr>
        <a:xfrm>
          <a:off x="0" y="3398912"/>
          <a:ext cx="2066776" cy="55704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Student Account</a:t>
          </a:r>
        </a:p>
      </dsp:txBody>
      <dsp:txXfrm>
        <a:off x="27197" y="3426109"/>
        <a:ext cx="2012382" cy="529845"/>
      </dsp:txXfrm>
    </dsp:sp>
    <dsp:sp modelId="{C4E4E767-2028-4EF9-937B-877771BE9999}">
      <dsp:nvSpPr>
        <dsp:cNvPr id="0" name=""/>
        <dsp:cNvSpPr/>
      </dsp:nvSpPr>
      <dsp:spPr>
        <a:xfrm>
          <a:off x="0" y="3955954"/>
          <a:ext cx="7949141" cy="1114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Initial Balance while Creating Account: 1, 000 $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Minimum Balance in Account: 0 $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Interest Rate: 0% per year</a:t>
          </a:r>
        </a:p>
      </dsp:txBody>
      <dsp:txXfrm>
        <a:off x="0" y="3955954"/>
        <a:ext cx="7949141" cy="1114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3F7C0-5BF8-4B61-8AB0-AECF00D9AAD6}">
      <dsp:nvSpPr>
        <dsp:cNvPr id="0" name=""/>
        <dsp:cNvSpPr/>
      </dsp:nvSpPr>
      <dsp:spPr>
        <a:xfrm>
          <a:off x="1479821" y="0"/>
          <a:ext cx="2145756" cy="1410346"/>
        </a:xfrm>
        <a:prstGeom prst="trapezoid">
          <a:avLst>
            <a:gd name="adj" fmla="val 614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**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ADMIN</a:t>
          </a:r>
          <a:endParaRPr lang="en-US" sz="5000" b="1" kern="1200" dirty="0"/>
        </a:p>
      </dsp:txBody>
      <dsp:txXfrm>
        <a:off x="1479821" y="0"/>
        <a:ext cx="2145756" cy="1410346"/>
      </dsp:txXfrm>
    </dsp:sp>
    <dsp:sp modelId="{BF80FA18-4C8C-491E-9D0D-D1DA46A1DC21}">
      <dsp:nvSpPr>
        <dsp:cNvPr id="0" name=""/>
        <dsp:cNvSpPr/>
      </dsp:nvSpPr>
      <dsp:spPr>
        <a:xfrm>
          <a:off x="739910" y="1410346"/>
          <a:ext cx="3625579" cy="1373040"/>
        </a:xfrm>
        <a:prstGeom prst="trapezoid">
          <a:avLst>
            <a:gd name="adj" fmla="val 614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STAFFS</a:t>
          </a:r>
          <a:endParaRPr lang="en-US" sz="3600" b="1" kern="1200" dirty="0"/>
        </a:p>
      </dsp:txBody>
      <dsp:txXfrm>
        <a:off x="1374386" y="1410346"/>
        <a:ext cx="2356626" cy="1373040"/>
      </dsp:txXfrm>
    </dsp:sp>
    <dsp:sp modelId="{2D678787-B272-4A3F-A922-39AB74B9ACAC}">
      <dsp:nvSpPr>
        <dsp:cNvPr id="0" name=""/>
        <dsp:cNvSpPr/>
      </dsp:nvSpPr>
      <dsp:spPr>
        <a:xfrm>
          <a:off x="0" y="2783387"/>
          <a:ext cx="5105400" cy="1373040"/>
        </a:xfrm>
        <a:prstGeom prst="trapezoid">
          <a:avLst>
            <a:gd name="adj" fmla="val 614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CLIENT</a:t>
          </a:r>
        </a:p>
      </dsp:txBody>
      <dsp:txXfrm>
        <a:off x="893444" y="2783387"/>
        <a:ext cx="3318510" cy="1373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3F7C0-5BF8-4B61-8AB0-AECF00D9AAD6}">
      <dsp:nvSpPr>
        <dsp:cNvPr id="0" name=""/>
        <dsp:cNvSpPr/>
      </dsp:nvSpPr>
      <dsp:spPr>
        <a:xfrm>
          <a:off x="1479821" y="0"/>
          <a:ext cx="2145756" cy="1410346"/>
        </a:xfrm>
        <a:prstGeom prst="trapezoid">
          <a:avLst>
            <a:gd name="adj" fmla="val 614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b="1" kern="1200" dirty="0"/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ADMIN</a:t>
          </a:r>
          <a:endParaRPr lang="en-US" sz="5000" b="1" kern="1200" dirty="0"/>
        </a:p>
      </dsp:txBody>
      <dsp:txXfrm>
        <a:off x="1479821" y="0"/>
        <a:ext cx="2145756" cy="1410346"/>
      </dsp:txXfrm>
    </dsp:sp>
    <dsp:sp modelId="{BF80FA18-4C8C-491E-9D0D-D1DA46A1DC21}">
      <dsp:nvSpPr>
        <dsp:cNvPr id="0" name=""/>
        <dsp:cNvSpPr/>
      </dsp:nvSpPr>
      <dsp:spPr>
        <a:xfrm>
          <a:off x="739910" y="1410346"/>
          <a:ext cx="3625579" cy="1373040"/>
        </a:xfrm>
        <a:prstGeom prst="trapezoid">
          <a:avLst>
            <a:gd name="adj" fmla="val 614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***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STAFFS</a:t>
          </a:r>
          <a:endParaRPr lang="en-US" sz="3600" b="1" kern="1200" dirty="0"/>
        </a:p>
      </dsp:txBody>
      <dsp:txXfrm>
        <a:off x="1374386" y="1410346"/>
        <a:ext cx="2356626" cy="1373040"/>
      </dsp:txXfrm>
    </dsp:sp>
    <dsp:sp modelId="{2D678787-B272-4A3F-A922-39AB74B9ACAC}">
      <dsp:nvSpPr>
        <dsp:cNvPr id="0" name=""/>
        <dsp:cNvSpPr/>
      </dsp:nvSpPr>
      <dsp:spPr>
        <a:xfrm>
          <a:off x="0" y="2783387"/>
          <a:ext cx="5105400" cy="1373040"/>
        </a:xfrm>
        <a:prstGeom prst="trapezoid">
          <a:avLst>
            <a:gd name="adj" fmla="val 614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CLIENT</a:t>
          </a:r>
        </a:p>
      </dsp:txBody>
      <dsp:txXfrm>
        <a:off x="893444" y="2783387"/>
        <a:ext cx="3318510" cy="1373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3F7C0-5BF8-4B61-8AB0-AECF00D9AAD6}">
      <dsp:nvSpPr>
        <dsp:cNvPr id="0" name=""/>
        <dsp:cNvSpPr/>
      </dsp:nvSpPr>
      <dsp:spPr>
        <a:xfrm>
          <a:off x="1479821" y="0"/>
          <a:ext cx="2145756" cy="1410346"/>
        </a:xfrm>
        <a:prstGeom prst="trapezoid">
          <a:avLst>
            <a:gd name="adj" fmla="val 614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b="1" kern="1200" dirty="0"/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ADMIN</a:t>
          </a:r>
          <a:endParaRPr lang="en-US" sz="5000" b="1" kern="1200" dirty="0"/>
        </a:p>
      </dsp:txBody>
      <dsp:txXfrm>
        <a:off x="1479821" y="0"/>
        <a:ext cx="2145756" cy="1410346"/>
      </dsp:txXfrm>
    </dsp:sp>
    <dsp:sp modelId="{BF80FA18-4C8C-491E-9D0D-D1DA46A1DC21}">
      <dsp:nvSpPr>
        <dsp:cNvPr id="0" name=""/>
        <dsp:cNvSpPr/>
      </dsp:nvSpPr>
      <dsp:spPr>
        <a:xfrm>
          <a:off x="739910" y="1410346"/>
          <a:ext cx="3625579" cy="1373040"/>
        </a:xfrm>
        <a:prstGeom prst="trapezoid">
          <a:avLst>
            <a:gd name="adj" fmla="val 614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STAFFS</a:t>
          </a:r>
          <a:endParaRPr lang="en-US" sz="3600" b="1" kern="1200" dirty="0"/>
        </a:p>
      </dsp:txBody>
      <dsp:txXfrm>
        <a:off x="1374386" y="1410346"/>
        <a:ext cx="2356626" cy="1373040"/>
      </dsp:txXfrm>
    </dsp:sp>
    <dsp:sp modelId="{2D678787-B272-4A3F-A922-39AB74B9ACAC}">
      <dsp:nvSpPr>
        <dsp:cNvPr id="0" name=""/>
        <dsp:cNvSpPr/>
      </dsp:nvSpPr>
      <dsp:spPr>
        <a:xfrm>
          <a:off x="0" y="2783387"/>
          <a:ext cx="5105400" cy="1373040"/>
        </a:xfrm>
        <a:prstGeom prst="trapezoid">
          <a:avLst>
            <a:gd name="adj" fmla="val 614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****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CLIENT</a:t>
          </a:r>
        </a:p>
      </dsp:txBody>
      <dsp:txXfrm>
        <a:off x="893444" y="2783387"/>
        <a:ext cx="3318510" cy="1373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28-Jun-18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28-Jun-18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change which interface to login, the Decision is made by User where he chooses his desired interface according to his credential access level given after being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32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>
                <a:sym typeface="Wingdings" panose="05000000000000000000" pitchFamily="2" charset="2"/>
              </a:rPr>
              <a:t>  </a:t>
            </a:r>
            <a:r>
              <a:rPr lang="en-US" b="1">
                <a:sym typeface="Wingdings" panose="05000000000000000000" pitchFamily="2" charset="2"/>
              </a:rPr>
              <a:t>MAIN I</a:t>
            </a:r>
            <a:r>
              <a:rPr lang="en-US" b="1"/>
              <a:t>NTERNAL </a:t>
            </a:r>
            <a:r>
              <a:rPr lang="en-US" b="1" dirty="0"/>
              <a:t>STRUCTURE OF THE PROJECT’s CODE !!!!!		</a:t>
            </a:r>
            <a:r>
              <a:rPr lang="en-US" b="1" u="sng" dirty="0"/>
              <a:t>### IMPORTANT:</a:t>
            </a:r>
            <a:r>
              <a:rPr lang="en-US" b="1" dirty="0"/>
              <a:t> DOUBLE-WAY LINKED LIST DATA STRUCTURE IMPLEMENTATION  TO STORE, RETRIEVE AND MANIPULATE DATA  ######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63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28-Jun-18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28-Jun-18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28-Jun-18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28-Jun-18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28-Jun-18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28-Jun-18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28-Jun-18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28-Jun-18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28-Jun-18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t>28-Jun-18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4155" indent="-224155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780" indent="-17335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135" indent="-173990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490" indent="-173990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990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470" indent="-173990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943" y="1447800"/>
            <a:ext cx="5945188" cy="3048000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. M . 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4944" y="4773386"/>
            <a:ext cx="5945187" cy="511628"/>
          </a:xfrm>
        </p:spPr>
        <p:txBody>
          <a:bodyPr/>
          <a:lstStyle/>
          <a:p>
            <a:pPr algn="ctr"/>
            <a:r>
              <a:rPr lang="en-US" dirty="0"/>
              <a:t>BANK MANAGEMENT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9037" y="5418539"/>
            <a:ext cx="647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Designed by :	Fopa Y.  Amadou Olabi	[    154446   ]</a:t>
            </a:r>
          </a:p>
          <a:p>
            <a:r>
              <a:rPr lang="en-US" dirty="0"/>
              <a:t>		Aly Abdelkader Gelany	[160040021]</a:t>
            </a:r>
          </a:p>
          <a:p>
            <a:r>
              <a:rPr lang="en-US" dirty="0"/>
              <a:t>		Mounkambou Abdel Karim	[160040022]</a:t>
            </a:r>
          </a:p>
          <a:p>
            <a:r>
              <a:rPr lang="en-US" dirty="0"/>
              <a:t>		Tani Barkat		[160041083]</a:t>
            </a:r>
          </a:p>
          <a:p>
            <a:r>
              <a:rPr lang="en-US" dirty="0"/>
              <a:t>		Anassé Mohamed		[160040017]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CF8D-6F8A-4729-88EB-9CA2B59C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LEVEL FOR EACH USER IN THE SYSTEM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6E17F37-CA01-4B73-9C29-506A6C16E1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8127945"/>
              </p:ext>
            </p:extLst>
          </p:nvPr>
        </p:nvGraphicFramePr>
        <p:xfrm>
          <a:off x="1751012" y="2362200"/>
          <a:ext cx="5105400" cy="4156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DAD7F07-4BD6-4DD3-9E2F-4E5774098AF0}"/>
              </a:ext>
            </a:extLst>
          </p:cNvPr>
          <p:cNvSpPr txBox="1"/>
          <p:nvPr/>
        </p:nvSpPr>
        <p:spPr>
          <a:xfrm>
            <a:off x="8609012" y="2209800"/>
            <a:ext cx="312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##CLIENT--NOTE##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 can perform transactions such as Withdraw, Transfer, and Deposit.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 can view information about his last transaction made in a specific account.</a:t>
            </a:r>
          </a:p>
        </p:txBody>
      </p:sp>
    </p:spTree>
    <p:extLst>
      <p:ext uri="{BB962C8B-B14F-4D97-AF65-F5344CB8AC3E}">
        <p14:creationId xmlns:p14="http://schemas.microsoft.com/office/powerpoint/2010/main" val="136696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croll: Horizontal 6">
            <a:extLst>
              <a:ext uri="{FF2B5EF4-FFF2-40B4-BE49-F238E27FC236}">
                <a16:creationId xmlns:a16="http://schemas.microsoft.com/office/drawing/2014/main" id="{A19603C1-7AE4-4588-895B-DFE4A5419DBE}"/>
              </a:ext>
            </a:extLst>
          </p:cNvPr>
          <p:cNvSpPr/>
          <p:nvPr/>
        </p:nvSpPr>
        <p:spPr>
          <a:xfrm>
            <a:off x="3351212" y="152400"/>
            <a:ext cx="6219825" cy="714375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800" b="1" i="1" kern="1400" spc="-50" dirty="0">
                <a:latin typeface="Calibri Light" panose="020F0302020204030204" pitchFamily="34" charset="0"/>
                <a:ea typeface="DengXian Light" panose="020B0503020204020204" pitchFamily="2" charset="-122"/>
                <a:cs typeface="Times New Roman" panose="02020603050405020304" pitchFamily="18" charset="0"/>
              </a:rPr>
              <a:t>MAIN  </a:t>
            </a:r>
            <a:r>
              <a:rPr lang="en-US" sz="2800" b="1" i="1" kern="1400" spc="-50" dirty="0">
                <a:effectLst/>
                <a:latin typeface="Calibri Light" panose="020F0302020204030204" pitchFamily="34" charset="0"/>
                <a:ea typeface="DengXian Light" panose="020B0503020204020204" pitchFamily="2" charset="-122"/>
                <a:cs typeface="Times New Roman" panose="02020603050405020304" pitchFamily="18" charset="0"/>
              </a:rPr>
              <a:t>INTERFACES</a:t>
            </a:r>
            <a:endParaRPr lang="en-US" sz="2800" kern="1400" spc="-50" dirty="0">
              <a:effectLst/>
              <a:latin typeface="Calibri Light" panose="020F0302020204030204" pitchFamily="34" charset="0"/>
              <a:ea typeface="DengXian Light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768C7B-51E2-40A9-B685-6BBF7D8028B1}"/>
              </a:ext>
            </a:extLst>
          </p:cNvPr>
          <p:cNvSpPr/>
          <p:nvPr/>
        </p:nvSpPr>
        <p:spPr>
          <a:xfrm>
            <a:off x="4963806" y="4192137"/>
            <a:ext cx="2895600" cy="1910593"/>
          </a:xfrm>
          <a:prstGeom prst="round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Check 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Balance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Withdraw Cash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Transfer Cash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Feedback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Last Transaction Made (History)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"/>
            </a:pP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Perso_Details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Account_Details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9FDDC4-E8DB-4635-88CF-69C65CF03048}"/>
              </a:ext>
            </a:extLst>
          </p:cNvPr>
          <p:cNvSpPr/>
          <p:nvPr/>
        </p:nvSpPr>
        <p:spPr>
          <a:xfrm>
            <a:off x="1446212" y="1823207"/>
            <a:ext cx="2814320" cy="2367793"/>
          </a:xfrm>
          <a:prstGeom prst="round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ADMINISTRATOR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Display all Users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New Staffs &amp;&amp; Admins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Delete Admin || Staff || Client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Update Credentials Details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Check Bank Current Wallet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 In Activities in System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His Own Profile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View Feedback’s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Perso_Infos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(for the Admin)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F72E9E-B0AD-4783-B859-FA3B5B964B14}"/>
              </a:ext>
            </a:extLst>
          </p:cNvPr>
          <p:cNvSpPr/>
          <p:nvPr/>
        </p:nvSpPr>
        <p:spPr>
          <a:xfrm>
            <a:off x="8761412" y="1823207"/>
            <a:ext cx="2895600" cy="2367793"/>
          </a:xfrm>
          <a:prstGeom prst="round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STAFF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New Client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Deposit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Update </a:t>
            </a: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Perso_Details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Feedback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History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His Own Profile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"/>
            </a:pP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Perso_Infos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(for the Staff Member)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564D3C-C3FB-4C36-93A4-303D022BC35C}"/>
              </a:ext>
            </a:extLst>
          </p:cNvPr>
          <p:cNvSpPr/>
          <p:nvPr/>
        </p:nvSpPr>
        <p:spPr>
          <a:xfrm>
            <a:off x="5116206" y="1219200"/>
            <a:ext cx="25908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Screen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36F67A7A-F3BA-4607-9A92-433CFD770B77}"/>
              </a:ext>
            </a:extLst>
          </p:cNvPr>
          <p:cNvSpPr/>
          <p:nvPr/>
        </p:nvSpPr>
        <p:spPr>
          <a:xfrm>
            <a:off x="5687706" y="2491923"/>
            <a:ext cx="1447800" cy="1030361"/>
          </a:xfrm>
          <a:prstGeom prst="can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BMS Database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CA85BD-2CB3-4DA4-8F56-674E2C9BD578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>
            <a:off x="6411606" y="1524000"/>
            <a:ext cx="0" cy="967923"/>
          </a:xfrm>
          <a:prstGeom prst="straightConnector1">
            <a:avLst/>
          </a:prstGeom>
          <a:ln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3B7404-F2B9-4909-9756-C7D499643C0B}"/>
              </a:ext>
            </a:extLst>
          </p:cNvPr>
          <p:cNvCxnSpPr>
            <a:cxnSpLocks/>
            <a:stCxn id="13" idx="2"/>
            <a:endCxn id="9" idx="3"/>
          </p:cNvCxnSpPr>
          <p:nvPr/>
        </p:nvCxnSpPr>
        <p:spPr>
          <a:xfrm flipH="1">
            <a:off x="4260532" y="3007104"/>
            <a:ext cx="1427174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A06F4A-86A9-4488-B0A1-35FA16624919}"/>
              </a:ext>
            </a:extLst>
          </p:cNvPr>
          <p:cNvCxnSpPr>
            <a:cxnSpLocks/>
            <a:stCxn id="13" idx="4"/>
            <a:endCxn id="10" idx="1"/>
          </p:cNvCxnSpPr>
          <p:nvPr/>
        </p:nvCxnSpPr>
        <p:spPr>
          <a:xfrm>
            <a:off x="7135506" y="3007104"/>
            <a:ext cx="1625906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0F2BB2-C5F4-4435-BA96-CC88AB841B27}"/>
              </a:ext>
            </a:extLst>
          </p:cNvPr>
          <p:cNvCxnSpPr>
            <a:cxnSpLocks/>
            <a:stCxn id="13" idx="3"/>
            <a:endCxn id="8" idx="0"/>
          </p:cNvCxnSpPr>
          <p:nvPr/>
        </p:nvCxnSpPr>
        <p:spPr>
          <a:xfrm>
            <a:off x="6411606" y="3522284"/>
            <a:ext cx="0" cy="669853"/>
          </a:xfrm>
          <a:prstGeom prst="straightConnector1">
            <a:avLst/>
          </a:prstGeom>
          <a:ln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4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62E9968E-2058-4A10-BF77-355B323D0A26}"/>
              </a:ext>
            </a:extLst>
          </p:cNvPr>
          <p:cNvSpPr/>
          <p:nvPr/>
        </p:nvSpPr>
        <p:spPr>
          <a:xfrm>
            <a:off x="2979737" y="152400"/>
            <a:ext cx="6229350" cy="885825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800" b="1" i="1" kern="1400" spc="-50" dirty="0">
                <a:effectLst/>
                <a:latin typeface="Calibri Light" panose="020F0302020204030204" pitchFamily="34" charset="0"/>
                <a:ea typeface="DengXian Light" panose="020B0503020204020204" pitchFamily="2" charset="-122"/>
                <a:cs typeface="Times New Roman" panose="02020603050405020304" pitchFamily="18" charset="0"/>
              </a:rPr>
              <a:t>CLASSES INTERNAL DESIGN</a:t>
            </a:r>
            <a:endParaRPr lang="en-US" sz="2800" kern="1400" spc="-50" dirty="0">
              <a:effectLst/>
              <a:latin typeface="Calibri Light" panose="020F0302020204030204" pitchFamily="34" charset="0"/>
              <a:ea typeface="DengXian Light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: Top Corners Snipped 2">
            <a:extLst>
              <a:ext uri="{FF2B5EF4-FFF2-40B4-BE49-F238E27FC236}">
                <a16:creationId xmlns:a16="http://schemas.microsoft.com/office/drawing/2014/main" id="{9EF196F4-2950-4C01-BA62-D9D8C3526993}"/>
              </a:ext>
            </a:extLst>
          </p:cNvPr>
          <p:cNvSpPr/>
          <p:nvPr/>
        </p:nvSpPr>
        <p:spPr>
          <a:xfrm>
            <a:off x="4267345" y="1476606"/>
            <a:ext cx="2152650" cy="2719156"/>
          </a:xfrm>
          <a:prstGeom prst="snip2Same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PERSON INFOS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ADDRESS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DOB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PHONE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PROFESSION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COUNTRY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4192EA8D-D492-4967-9CCC-98F78F9F8011}"/>
              </a:ext>
            </a:extLst>
          </p:cNvPr>
          <p:cNvSpPr/>
          <p:nvPr/>
        </p:nvSpPr>
        <p:spPr>
          <a:xfrm>
            <a:off x="9371012" y="1476606"/>
            <a:ext cx="2628900" cy="2686050"/>
          </a:xfrm>
          <a:prstGeom prst="snip2Same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STAFF &amp;&amp; ADMIN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"/>
            </a:pPr>
            <a:r>
              <a:rPr lang="en-US" sz="11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Inherit from: 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PERSON INFOS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1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SALARY (use of a salary scale to automate the salary payment)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1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CATEGORY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1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FUNCTION or ATTRIBUT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1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Created Date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1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1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en-US" sz="11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USER_ID (</a:t>
            </a:r>
            <a:r>
              <a:rPr lang="en-US" sz="1100" i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i.e.:</a:t>
            </a:r>
            <a:r>
              <a:rPr lang="en-US" sz="11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ADMIN-XXXX</a:t>
            </a:r>
            <a:r>
              <a:rPr lang="en-US" sz="11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US" sz="11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STAFF-XXXX</a:t>
            </a:r>
            <a:r>
              <a:rPr lang="en-US" sz="11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2866262C-63C5-4ED7-ABBD-DC0E6B3343CC}"/>
              </a:ext>
            </a:extLst>
          </p:cNvPr>
          <p:cNvSpPr/>
          <p:nvPr/>
        </p:nvSpPr>
        <p:spPr>
          <a:xfrm>
            <a:off x="1100429" y="1490662"/>
            <a:ext cx="3028950" cy="2705100"/>
          </a:xfrm>
          <a:prstGeom prst="snip2Same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** ACCOUNT DETAILS **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Account type (SAV, CUR, STU)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Account Number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Account Card No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Opening Date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Rate of interest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Balance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Minimum Balance to be allowed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Status (either is </a:t>
            </a:r>
            <a:r>
              <a:rPr lang="en-US" sz="11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US" sz="11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It means that: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True == Activated Acc.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False == Disabled Acc.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F2F46AC8-E23D-4EFD-8CE5-2A7842022829}"/>
              </a:ext>
            </a:extLst>
          </p:cNvPr>
          <p:cNvSpPr/>
          <p:nvPr/>
        </p:nvSpPr>
        <p:spPr>
          <a:xfrm>
            <a:off x="5233987" y="4648199"/>
            <a:ext cx="2647950" cy="1905000"/>
          </a:xfrm>
          <a:prstGeom prst="snip2Same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u="sng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** TRANSACTIONS **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TRANSACTION_ID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TRANSACTION NATURE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TRANSACTION DATE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ACCOUNTS involved during the Transaction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AMOUNT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CUSTOMER NAME</a:t>
            </a:r>
          </a:p>
        </p:txBody>
      </p:sp>
      <p:sp>
        <p:nvSpPr>
          <p:cNvPr id="7" name="Rectangle: Top Corners Snipped 6">
            <a:extLst>
              <a:ext uri="{FF2B5EF4-FFF2-40B4-BE49-F238E27FC236}">
                <a16:creationId xmlns:a16="http://schemas.microsoft.com/office/drawing/2014/main" id="{74664768-98BF-433A-B5C8-B2C0BF5FB90E}"/>
              </a:ext>
            </a:extLst>
          </p:cNvPr>
          <p:cNvSpPr/>
          <p:nvPr/>
        </p:nvSpPr>
        <p:spPr>
          <a:xfrm>
            <a:off x="6557962" y="1490662"/>
            <a:ext cx="2651125" cy="2671994"/>
          </a:xfrm>
          <a:prstGeom prst="snip2Same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u="sng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CLIENTS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"/>
            </a:pPr>
            <a:r>
              <a:rPr lang="en-US" sz="11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Inherit from: </a:t>
            </a: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PERSON INFOS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11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CURRENT ACCOUNT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i="1">
                <a:ln>
                  <a:noFill/>
                </a:ln>
                <a:solidFill>
                  <a:srgbClr val="14181B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TRANSACTION_ID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11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SAVINGS ACCOUNT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i="1">
                <a:ln>
                  <a:noFill/>
                </a:ln>
                <a:solidFill>
                  <a:srgbClr val="14181B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TRANSACTION_ID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3"/>
              </a:buBlip>
            </a:pPr>
            <a:r>
              <a:rPr lang="en-US" sz="11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STUDENT ACCOUNT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i="1">
                <a:ln>
                  <a:noFill/>
                </a:ln>
                <a:solidFill>
                  <a:srgbClr val="14181B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TRANSACTION_ID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1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PIN CODE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en-US" sz="11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CLIENT_ID (</a:t>
            </a:r>
            <a:r>
              <a:rPr lang="en-US" sz="1100" i="1" u="sng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i.e.:</a:t>
            </a:r>
            <a:r>
              <a:rPr lang="en-US" sz="11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CUS-XXXX</a:t>
            </a:r>
            <a:r>
              <a:rPr lang="en-US" sz="11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40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!!!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457201"/>
          </a:xfrm>
        </p:spPr>
        <p:txBody>
          <a:bodyPr/>
          <a:lstStyle/>
          <a:p>
            <a:r>
              <a:rPr lang="en-US" i="1" dirty="0"/>
              <a:t>”Necessity is the mother of invention”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12" y="681830"/>
            <a:ext cx="6275182" cy="48847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OUTLOOK ON THE PROJECT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81200"/>
            <a:ext cx="10363199" cy="4495800"/>
          </a:xfrm>
        </p:spPr>
        <p:txBody>
          <a:bodyPr>
            <a:normAutofit/>
          </a:bodyPr>
          <a:lstStyle/>
          <a:p>
            <a:r>
              <a:rPr lang="en-US" dirty="0"/>
              <a:t>A Bank is a commercial or state institution that provides financial services, including issuing money in form of coins, banknotes or debit cards, receiving deposits of money and processing transactions. </a:t>
            </a:r>
          </a:p>
          <a:p>
            <a:r>
              <a:rPr lang="en-US" dirty="0"/>
              <a:t>In today’s world, Banks are going through some sudden and abrupt changes in the structure, maintenance and modification, handling, leveling inside every system.</a:t>
            </a:r>
          </a:p>
          <a:p>
            <a:r>
              <a:rPr lang="en-US" dirty="0"/>
              <a:t>There are many errors and drawbacks without use of computer programming and applications.</a:t>
            </a:r>
          </a:p>
          <a:p>
            <a:r>
              <a:rPr lang="en-US" dirty="0"/>
              <a:t>One of the main issues in your days, is providing 100% security to the customers by securing their money in a computerized system.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 OF BANK MANAGEMENT SYSTEM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1981200"/>
            <a:ext cx="9829799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project that we have undertaken aims to develop a banking system that is clean, user-friendly and multi-functional.</a:t>
            </a:r>
          </a:p>
          <a:p>
            <a:r>
              <a:rPr lang="en-US" dirty="0"/>
              <a:t>Development of this application includes a number of fields such that user feels comfortable and the system appears as dynamic to him.</a:t>
            </a:r>
          </a:p>
          <a:p>
            <a:r>
              <a:rPr lang="en-US" dirty="0"/>
              <a:t>The Bank Management System is an application for maintaining a client’s account in a bank.</a:t>
            </a:r>
          </a:p>
          <a:p>
            <a:r>
              <a:rPr lang="en-US" dirty="0"/>
              <a:t>The system provides the access to the costumer to create an account, deposit/withdraw/transfer cash from his account(s) to another.</a:t>
            </a:r>
          </a:p>
          <a:p>
            <a:r>
              <a:rPr lang="en-US" dirty="0"/>
              <a:t>The bank administration and staff member’s are working to provide the best experience ever for the user by monitoring his transactions and account activities.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BANK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7" y="1984248"/>
            <a:ext cx="10473645" cy="4797552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It creates a user friendly environment, where a normal user can access through all the benefits of the system.</a:t>
            </a:r>
          </a:p>
          <a:p>
            <a:r>
              <a:rPr lang="en-US" i="1" dirty="0"/>
              <a:t>It provides security from unauthorized access, only admin or authorized users are granted access to the system.</a:t>
            </a:r>
          </a:p>
          <a:p>
            <a:r>
              <a:rPr lang="en-US" i="1" dirty="0"/>
              <a:t>It increases efficiency and saves the time.</a:t>
            </a:r>
          </a:p>
          <a:p>
            <a:r>
              <a:rPr lang="en-US" i="1" dirty="0"/>
              <a:t>No any danger and obstacles from external entities.</a:t>
            </a:r>
          </a:p>
          <a:p>
            <a:r>
              <a:rPr lang="en-US" i="1" dirty="0"/>
              <a:t>Easy access of saved data inside the system.</a:t>
            </a:r>
          </a:p>
          <a:p>
            <a:r>
              <a:rPr lang="en-US" i="1" dirty="0"/>
              <a:t>Complex Banking operations and Transaction operations are efficiently handled by the system.</a:t>
            </a:r>
          </a:p>
          <a:p>
            <a:r>
              <a:rPr lang="en-US" i="1" dirty="0"/>
              <a:t>It is highly secured and less time consuming; hence time wastage can be avoided</a:t>
            </a:r>
          </a:p>
          <a:p>
            <a:r>
              <a:rPr lang="en-US" i="1" dirty="0"/>
              <a:t>Up to date records of the customers are maintained and store in the system.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CF8D-6F8A-4729-88EB-9CA2B59C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ACCOUNTS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35BA937-2111-4EFE-A016-E6315C228A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7645282"/>
              </p:ext>
            </p:extLst>
          </p:nvPr>
        </p:nvGraphicFramePr>
        <p:xfrm>
          <a:off x="1674812" y="2188986"/>
          <a:ext cx="4215341" cy="3775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833E91-1BB0-4B44-8E90-D70CE6C695F3}"/>
              </a:ext>
            </a:extLst>
          </p:cNvPr>
          <p:cNvSpPr txBox="1"/>
          <p:nvPr/>
        </p:nvSpPr>
        <p:spPr>
          <a:xfrm>
            <a:off x="7008812" y="2362200"/>
            <a:ext cx="441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## Note ##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Each Client or Customer of this Bank Establishment can have 3 types of Account.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Each Account of these Account types have their specific properties, characteristics and behaviors.</a:t>
            </a:r>
          </a:p>
        </p:txBody>
      </p:sp>
    </p:spTree>
    <p:extLst>
      <p:ext uri="{BB962C8B-B14F-4D97-AF65-F5344CB8AC3E}">
        <p14:creationId xmlns:p14="http://schemas.microsoft.com/office/powerpoint/2010/main" val="397114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CF8D-6F8A-4729-88EB-9CA2B59C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EACH ACCOUNT TYPE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07BE370-5459-4DE9-A3DD-07CB7CA7BC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22283"/>
              </p:ext>
            </p:extLst>
          </p:nvPr>
        </p:nvGraphicFramePr>
        <p:xfrm>
          <a:off x="1674812" y="1905000"/>
          <a:ext cx="7949141" cy="5070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68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CF8D-6F8A-4729-88EB-9CA2B59C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OPERATIONS ALLOWED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70B8C0-F83B-4D07-ACF3-A876CCAA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816028"/>
              </p:ext>
            </p:extLst>
          </p:nvPr>
        </p:nvGraphicFramePr>
        <p:xfrm>
          <a:off x="1674812" y="2743200"/>
          <a:ext cx="8839200" cy="274320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496842">
                  <a:extLst>
                    <a:ext uri="{9D8B030D-6E8A-4147-A177-3AD203B41FA5}">
                      <a16:colId xmlns:a16="http://schemas.microsoft.com/office/drawing/2014/main" val="2888118595"/>
                    </a:ext>
                  </a:extLst>
                </a:gridCol>
                <a:gridCol w="1733966">
                  <a:extLst>
                    <a:ext uri="{9D8B030D-6E8A-4147-A177-3AD203B41FA5}">
                      <a16:colId xmlns:a16="http://schemas.microsoft.com/office/drawing/2014/main" val="3628418121"/>
                    </a:ext>
                  </a:extLst>
                </a:gridCol>
                <a:gridCol w="1958385">
                  <a:extLst>
                    <a:ext uri="{9D8B030D-6E8A-4147-A177-3AD203B41FA5}">
                      <a16:colId xmlns:a16="http://schemas.microsoft.com/office/drawing/2014/main" val="3155640822"/>
                    </a:ext>
                  </a:extLst>
                </a:gridCol>
                <a:gridCol w="1576235">
                  <a:extLst>
                    <a:ext uri="{9D8B030D-6E8A-4147-A177-3AD203B41FA5}">
                      <a16:colId xmlns:a16="http://schemas.microsoft.com/office/drawing/2014/main" val="3935795030"/>
                    </a:ext>
                  </a:extLst>
                </a:gridCol>
                <a:gridCol w="2073772">
                  <a:extLst>
                    <a:ext uri="{9D8B030D-6E8A-4147-A177-3AD203B41FA5}">
                      <a16:colId xmlns:a16="http://schemas.microsoft.com/office/drawing/2014/main" val="1685135648"/>
                    </a:ext>
                  </a:extLst>
                </a:gridCol>
              </a:tblGrid>
              <a:tr h="8766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6D6DFB"/>
                          </a:solidFill>
                          <a:effectLst/>
                        </a:rPr>
                        <a:t>ACCOUNTS TYPE’S</a:t>
                      </a:r>
                      <a:endParaRPr lang="en-US" sz="1100" dirty="0">
                        <a:solidFill>
                          <a:srgbClr val="6D6DF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</a:rPr>
                        <a:t>REMARKS</a:t>
                      </a:r>
                      <a:r>
                        <a:rPr lang="en-US" sz="1200" dirty="0">
                          <a:effectLst/>
                        </a:rPr>
                        <a:t>: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Cur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 Cur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Cur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200" dirty="0">
                          <a:effectLst/>
                        </a:rPr>
                        <a:t>Sav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0303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Cur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0303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0303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Stu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0303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Sav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200" dirty="0">
                          <a:effectLst/>
                        </a:rPr>
                        <a:t>Sav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0303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0303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Stu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Stu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200" dirty="0">
                          <a:effectLst/>
                        </a:rPr>
                        <a:t>Stu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7839333"/>
                  </a:ext>
                </a:extLst>
              </a:tr>
              <a:tr h="6221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32719"/>
                  </a:ext>
                </a:extLst>
              </a:tr>
              <a:tr h="6221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02909"/>
                  </a:ext>
                </a:extLst>
              </a:tr>
              <a:tr h="6221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800" b="1">
                          <a:effectLst/>
                        </a:rPr>
                        <a:t> 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1320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BCC703E-9468-48D7-AF8C-0C7D8E2A2D4F}"/>
              </a:ext>
            </a:extLst>
          </p:cNvPr>
          <p:cNvSpPr txBox="1"/>
          <p:nvPr/>
        </p:nvSpPr>
        <p:spPr>
          <a:xfrm>
            <a:off x="2132012" y="58674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Remark:</a:t>
            </a:r>
            <a:r>
              <a:rPr lang="en-US" dirty="0"/>
              <a:t> a Client cannot transfer money his account to his account of the same. &lt;</a:t>
            </a:r>
            <a:r>
              <a:rPr lang="en-US" b="1" dirty="0"/>
              <a:t>ERR_Code::T001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4744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CF8D-6F8A-4729-88EB-9CA2B59C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LEVEL FOR EACH USER IN THE SYSTEM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6E17F37-CA01-4B73-9C29-506A6C16E1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4387580"/>
              </p:ext>
            </p:extLst>
          </p:nvPr>
        </p:nvGraphicFramePr>
        <p:xfrm>
          <a:off x="1751012" y="2362200"/>
          <a:ext cx="5105400" cy="4156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DAD7F07-4BD6-4DD3-9E2F-4E5774098AF0}"/>
              </a:ext>
            </a:extLst>
          </p:cNvPr>
          <p:cNvSpPr txBox="1"/>
          <p:nvPr/>
        </p:nvSpPr>
        <p:spPr>
          <a:xfrm>
            <a:off x="8609012" y="2209800"/>
            <a:ext cx="3124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##ADMIN--NOTE##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 has the highest security clearance;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 is allowed to create and delete Admin &amp;&amp; Staffs Members;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 monitors the various Login Activities of all the users in system and update it when necessary.</a:t>
            </a:r>
          </a:p>
        </p:txBody>
      </p:sp>
    </p:spTree>
    <p:extLst>
      <p:ext uri="{BB962C8B-B14F-4D97-AF65-F5344CB8AC3E}">
        <p14:creationId xmlns:p14="http://schemas.microsoft.com/office/powerpoint/2010/main" val="50641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CF8D-6F8A-4729-88EB-9CA2B59C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LEVEL FOR EACH USER IN THE SYSTEM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6E17F37-CA01-4B73-9C29-506A6C16E1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650331"/>
              </p:ext>
            </p:extLst>
          </p:nvPr>
        </p:nvGraphicFramePr>
        <p:xfrm>
          <a:off x="1751012" y="2362200"/>
          <a:ext cx="5105400" cy="4156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DAD7F07-4BD6-4DD3-9E2F-4E5774098AF0}"/>
              </a:ext>
            </a:extLst>
          </p:cNvPr>
          <p:cNvSpPr txBox="1"/>
          <p:nvPr/>
        </p:nvSpPr>
        <p:spPr>
          <a:xfrm>
            <a:off x="8609012" y="2209800"/>
            <a:ext cx="3124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##STAFF--NOTE##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 inserts NEW Clients in system and provides them with Specific Account according to the client’s wish.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 helps the client to make their money deposit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 can Activate and Block temporarily the Account of a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 can provide the Listing of All transactions made by a specific Account.</a:t>
            </a:r>
          </a:p>
        </p:txBody>
      </p:sp>
    </p:spTree>
    <p:extLst>
      <p:ext uri="{BB962C8B-B14F-4D97-AF65-F5344CB8AC3E}">
        <p14:creationId xmlns:p14="http://schemas.microsoft.com/office/powerpoint/2010/main" val="150431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0F1F2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0F1F2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0F1F2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324</TotalTime>
  <Words>994</Words>
  <Application>Microsoft Office PowerPoint</Application>
  <PresentationFormat>Custom</PresentationFormat>
  <Paragraphs>197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DengXian Light</vt:lpstr>
      <vt:lpstr>Arial</vt:lpstr>
      <vt:lpstr>Calibri</vt:lpstr>
      <vt:lpstr>Calibri Light</vt:lpstr>
      <vt:lpstr>Cambria</vt:lpstr>
      <vt:lpstr>Courier New</vt:lpstr>
      <vt:lpstr>Symbol</vt:lpstr>
      <vt:lpstr>Times New Roman</vt:lpstr>
      <vt:lpstr>Wingdings</vt:lpstr>
      <vt:lpstr>Currency Symbols 16x9</vt:lpstr>
      <vt:lpstr>B . M . S</vt:lpstr>
      <vt:lpstr>OUTLOOK ON THE PROJECT </vt:lpstr>
      <vt:lpstr>PURPOSE OF BANK MANAGEMENT SYSTEM</vt:lpstr>
      <vt:lpstr>BENEFITS OF BANK MANAGEMENT SYSTEM</vt:lpstr>
      <vt:lpstr>TYPES OF ACCOUNTS</vt:lpstr>
      <vt:lpstr>CHARACTERISTICS OF EACH ACCOUNT TYPE</vt:lpstr>
      <vt:lpstr>TRANSFER OPERATIONS ALLOWED</vt:lpstr>
      <vt:lpstr>ACCESS LEVEL FOR EACH USER IN THE SYSTEM</vt:lpstr>
      <vt:lpstr>ACCESS LEVEL FOR EACH USER IN THE SYSTEM</vt:lpstr>
      <vt:lpstr>ACCESS LEVEL FOR EACH USER IN THE SYSTEM</vt:lpstr>
      <vt:lpstr>PowerPoint Presentation</vt:lpstr>
      <vt:lpstr>PowerPoint Presentation</vt:lpstr>
      <vt:lpstr>Thanks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 M S</dc:title>
  <dc:creator>Amadou Olabi FOPA YUFFON</dc:creator>
  <cp:lastModifiedBy>Amadou Olabi FOPA YUFFON</cp:lastModifiedBy>
  <cp:revision>52</cp:revision>
  <dcterms:created xsi:type="dcterms:W3CDTF">2017-10-17T16:41:00Z</dcterms:created>
  <dcterms:modified xsi:type="dcterms:W3CDTF">2018-06-27T19:16:34Z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KSOProductBuildVer">
    <vt:lpwstr>1033-10.2.0.5965</vt:lpwstr>
  </property>
</Properties>
</file>