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92" r:id="rId15"/>
    <p:sldId id="288" r:id="rId16"/>
    <p:sldId id="287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3" r:id="rId36"/>
    <p:sldId id="294" r:id="rId37"/>
    <p:sldId id="289" r:id="rId38"/>
    <p:sldId id="269" r:id="rId39"/>
    <p:sldId id="290" r:id="rId40"/>
    <p:sldId id="29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DFD3D7"/>
    <a:srgbClr val="6D8CAC"/>
    <a:srgbClr val="326393"/>
    <a:srgbClr val="F1ECE6"/>
    <a:srgbClr val="C9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9297A-039B-4A44-B790-47BDCA3A69DD}" v="51" dt="2022-12-10T09:34:25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489C80-22F2-6F7D-ADEB-1CCA94E750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74E9D-667B-6817-2EE4-204A46790A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266A9-8CE7-4A29-BAA1-0B88EACE581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8A068-D2A0-DFA7-C8FE-E7FEAD91B0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AB6DE-8DC5-D333-E815-6734FE787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5710B-44C5-4DA0-83E9-E69EE8607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30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C03A-CBCA-4211-B3D9-E36858C45B0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29964-4B55-4D19-B4D1-A2ED48DD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9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B8500-EC94-B9AF-CA5F-3F50DEAA5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C217A-488D-1E21-CB2B-E926528D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2F789-D330-EE00-2367-9ECF8D7C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3271" y="6356349"/>
            <a:ext cx="2743200" cy="365125"/>
          </a:xfrm>
        </p:spPr>
        <p:txBody>
          <a:bodyPr/>
          <a:lstStyle/>
          <a:p>
            <a:fld id="{5F1C4792-B194-4436-8C3B-5523C85F37CC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BE2EE-3175-9B1A-6952-E77A74B2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2019" y="6356349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CBB6F-6EFB-3F49-E54E-CE8E74AF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9581" y="6356349"/>
            <a:ext cx="67350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- </a:t>
            </a:r>
            <a:fld id="{DC4A24A6-DF2B-4BCF-BD80-34E3DD0B2DE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29F8D-825F-15FE-14CF-59AB99EB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A5B64-4B18-1AD5-E13B-C96A555F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D8945-5F39-F293-7D5E-45FBAB30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AE45-72FF-4C96-8ABE-BB7D8CD29BF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10E08-7326-3A9E-C8ED-3C9B8CB1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60CC3-3E96-2F11-E40B-7437B036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BC601-5FBD-4EE1-57E0-D815C316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87D10-58DD-A95A-1E69-C05B0F5D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E26-931F-5F1B-27E9-807D8D83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25B0-3189-44DC-835B-B8210955219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BF848-1A07-B384-535C-C19E2246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EA338-3AB5-3E65-FC23-E46D6D64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EC7ED-701F-1597-F2A8-DDC28856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201C-4572-82AE-C590-8997EBF4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00199-19E4-5F07-6299-2AB827DA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0D2-B6A5-4828-BE94-B1B25B105B0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BEB6B-AD22-CD9E-89C2-FE51E925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769E9-65B4-1EEB-1F5F-93C4A48D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93D9-B242-C080-5FA2-685992A8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99D6B-322A-59A2-1298-3C04F2979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0B663-314A-79AF-889F-FDBA3C0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D356-C6A1-45F5-B420-0752344183F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93D41-A3F2-8927-FF0E-25E7F3C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826E5-D723-AA05-D861-F32FE58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8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5B2C-37C7-098A-C81D-E1B7F58C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251EB-987E-634A-C066-1DFC3E21A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848AB-4F7E-72A2-C925-C0E556B3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69B2C-8909-E79C-31CE-462FABBA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A57-4B2F-4D34-AD1E-B16CA2093712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BB87A-513E-C6D7-463C-97D6E3B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F9888-25B0-4854-A7C9-7E0959E2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280A-A45B-084D-D28C-B6F6910B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2A837-0CCC-CB74-A5CD-F8F3DDD3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04DCBA-DFE6-BC52-CD32-FCCFDA98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AE1D5-4001-5CAE-E342-A07254B91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4B513F-CD4E-9F85-65C9-2E33C2CC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D46C46-63E9-87E9-CC2E-EA8877CF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3757-13B7-445E-87DB-21C96678A1F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EF4A5F-53D8-7BAE-446C-BA3331A9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A5C215-3027-7F2A-9B32-4DA01A68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4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F34F5-CADC-600C-5DE0-2C086DC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9B1F0-57AD-73AA-2A11-CEB89B2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22B-2A0A-420D-8DB5-C6003081F224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875D2-9B5B-8CA4-22BE-0AE76C62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E7911-37E4-9DBB-8177-5C31FF74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3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1C042-2F3B-CA69-CBAD-D448FE61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55E-6C92-4454-A7FE-BE0C5AB39E90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06D70D-BAE1-EC2B-1336-FFAFFD67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1F136-6C2F-BB17-8F0F-0F03D9AC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2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1A74-F4BC-D3BA-0BCC-69B52E4A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0AB0E-F75D-E725-5997-E9EAA9A2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F61C8-951E-B9D0-DDAC-F3D4BE940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93CED-655C-DC6C-83D1-0E0040E8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78B3-C910-4A42-AC23-2D2590469AC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44E6B-D88A-3DBA-8AF1-6986ADE7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3EA82-10EF-87B3-BC8D-2DBD918D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C77AB-338F-2B7F-8AE1-E07277DB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BE478D-D4C0-18A7-6237-983F70213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B7265-DCB5-A2ED-7511-4F38C450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D103-DE3E-5391-17E6-DF9B791B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D625-C77A-4BE8-9097-56927AB0BE93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9D61D-C467-874D-023C-4214DDE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30657-F5DF-5E03-3588-F4E3FDAD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9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31225-D394-E4DB-6EE2-4A7D1988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9B30D-034C-73CC-BB45-13E19C8E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066A7-69A0-7DFC-0ECC-22AEE9CB4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FB52-3605-4043-A30F-942E8FD588B8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3D119-5C8C-A9AA-97DE-62990281F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8AEDD-DE97-9E60-18A8-ED022BB2A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24A6-DF2B-4BCF-BD80-34E3DD0B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FC7CC-C339-7244-740C-33032F5D5E85}"/>
              </a:ext>
            </a:extLst>
          </p:cNvPr>
          <p:cNvSpPr txBox="1"/>
          <p:nvPr/>
        </p:nvSpPr>
        <p:spPr>
          <a:xfrm>
            <a:off x="2175695" y="1703243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쇼핑몰 웹 사이트 만들기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23EDE2-D767-6DBE-20B2-3DA2F9A85F40}"/>
              </a:ext>
            </a:extLst>
          </p:cNvPr>
          <p:cNvCxnSpPr>
            <a:cxnSpLocks/>
          </p:cNvCxnSpPr>
          <p:nvPr/>
        </p:nvCxnSpPr>
        <p:spPr>
          <a:xfrm>
            <a:off x="3347720" y="2871028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CCE762-0014-F560-669E-AB973C4DBF28}"/>
              </a:ext>
            </a:extLst>
          </p:cNvPr>
          <p:cNvSpPr txBox="1"/>
          <p:nvPr/>
        </p:nvSpPr>
        <p:spPr>
          <a:xfrm>
            <a:off x="5270292" y="31154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공대생 쇼핑몰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A1056-B98A-15AE-B5A2-B14CF3E356E8}"/>
              </a:ext>
            </a:extLst>
          </p:cNvPr>
          <p:cNvSpPr txBox="1"/>
          <p:nvPr/>
        </p:nvSpPr>
        <p:spPr>
          <a:xfrm>
            <a:off x="8136551" y="4731944"/>
            <a:ext cx="1718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209145 </a:t>
            </a:r>
            <a:r>
              <a:rPr lang="ko-KR" altLang="en-US" dirty="0">
                <a:solidFill>
                  <a:schemeClr val="bg1"/>
                </a:solidFill>
              </a:rPr>
              <a:t>박성원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189140 </a:t>
            </a:r>
            <a:r>
              <a:rPr lang="ko-KR" altLang="en-US" dirty="0" err="1">
                <a:solidFill>
                  <a:schemeClr val="bg1"/>
                </a:solidFill>
              </a:rPr>
              <a:t>윤성상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209146 </a:t>
            </a:r>
            <a:r>
              <a:rPr lang="ko-KR" altLang="en-US" dirty="0">
                <a:solidFill>
                  <a:schemeClr val="bg1"/>
                </a:solidFill>
              </a:rPr>
              <a:t>이민우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209147 </a:t>
            </a:r>
            <a:r>
              <a:rPr lang="ko-KR" altLang="en-US" dirty="0" err="1">
                <a:solidFill>
                  <a:schemeClr val="bg1"/>
                </a:solidFill>
              </a:rPr>
              <a:t>이은범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F909-BA21-4E99-702C-20F4CE0DD8B8}"/>
              </a:ext>
            </a:extLst>
          </p:cNvPr>
          <p:cNvSpPr txBox="1"/>
          <p:nvPr/>
        </p:nvSpPr>
        <p:spPr>
          <a:xfrm>
            <a:off x="9855290" y="4731944"/>
            <a:ext cx="1718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165525 </a:t>
            </a:r>
            <a:r>
              <a:rPr lang="ko-KR" altLang="en-US" dirty="0" err="1">
                <a:solidFill>
                  <a:schemeClr val="bg1"/>
                </a:solidFill>
              </a:rPr>
              <a:t>이준하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204428 </a:t>
            </a:r>
            <a:r>
              <a:rPr lang="ko-KR" altLang="en-US" dirty="0">
                <a:solidFill>
                  <a:schemeClr val="bg1"/>
                </a:solidFill>
              </a:rPr>
              <a:t>이정인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209150 </a:t>
            </a:r>
            <a:r>
              <a:rPr lang="ko-KR" altLang="en-US" dirty="0" err="1">
                <a:solidFill>
                  <a:schemeClr val="bg1"/>
                </a:solidFill>
              </a:rPr>
              <a:t>정희암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B155E-6675-878E-25BB-0088067D19D8}"/>
              </a:ext>
            </a:extLst>
          </p:cNvPr>
          <p:cNvSpPr txBox="1"/>
          <p:nvPr/>
        </p:nvSpPr>
        <p:spPr>
          <a:xfrm>
            <a:off x="9552964" y="4118156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C</a:t>
            </a:r>
            <a:r>
              <a:rPr lang="ko-KR" altLang="en-US" sz="2000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96840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D44E7-886E-D515-EA5C-3FE34FAFB422}"/>
              </a:ext>
            </a:extLst>
          </p:cNvPr>
          <p:cNvSpPr txBox="1"/>
          <p:nvPr/>
        </p:nvSpPr>
        <p:spPr>
          <a:xfrm>
            <a:off x="274320" y="26514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프로젝트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76FA5-2C8A-F42E-C588-04017C57E956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4C76C-1873-EB64-E4D6-17C0D9D7AF2A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0264DC-DC38-A194-0392-9622378FFFB4}"/>
              </a:ext>
            </a:extLst>
          </p:cNvPr>
          <p:cNvCxnSpPr>
            <a:cxnSpLocks/>
          </p:cNvCxnSpPr>
          <p:nvPr/>
        </p:nvCxnSpPr>
        <p:spPr>
          <a:xfrm>
            <a:off x="179176" y="83570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3E0359CB-9C73-8B51-9A0F-A8233108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ED6E2-7790-536D-F89D-55D4D169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717675"/>
            <a:ext cx="7600950" cy="463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53E7D-6527-7B02-D941-B09950A663F7}"/>
              </a:ext>
            </a:extLst>
          </p:cNvPr>
          <p:cNvSpPr txBox="1"/>
          <p:nvPr/>
        </p:nvSpPr>
        <p:spPr>
          <a:xfrm>
            <a:off x="459149" y="1036939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</a:rPr>
              <a:t>프로젝트 추진 일정</a:t>
            </a:r>
            <a:endParaRPr lang="en-US" altLang="ko-KR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6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9AF38E-14D0-22BA-1675-9254FADE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159A0-73A1-9857-EA11-362FF699F06A}"/>
              </a:ext>
            </a:extLst>
          </p:cNvPr>
          <p:cNvSpPr txBox="1"/>
          <p:nvPr/>
        </p:nvSpPr>
        <p:spPr>
          <a:xfrm>
            <a:off x="274320" y="26514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프로젝트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2DDA19-1C61-C1AB-5FAD-6FD621926F06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7F422-8490-CCFF-9FCC-E1B6DCE0AF2C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9BEAA4C-9BBE-4F83-C7CB-2838346A872D}"/>
              </a:ext>
            </a:extLst>
          </p:cNvPr>
          <p:cNvCxnSpPr>
            <a:cxnSpLocks/>
          </p:cNvCxnSpPr>
          <p:nvPr/>
        </p:nvCxnSpPr>
        <p:spPr>
          <a:xfrm>
            <a:off x="179176" y="83570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39">
            <a:extLst>
              <a:ext uri="{FF2B5EF4-FFF2-40B4-BE49-F238E27FC236}">
                <a16:creationId xmlns:a16="http://schemas.microsoft.com/office/drawing/2014/main" id="{11956D6F-3E1B-A7B5-EE4B-235AFA7E87C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4A24A6-DF2B-4BCF-BD80-34E3DD0B2DED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96AE25-797F-FF4E-AD3E-94337C6C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9" r="69839" b="18998"/>
          <a:stretch/>
        </p:blipFill>
        <p:spPr>
          <a:xfrm>
            <a:off x="3852996" y="1087120"/>
            <a:ext cx="4666560" cy="5720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133574-AEB0-A3B8-A3A4-1C453B90BD8C}"/>
              </a:ext>
            </a:extLst>
          </p:cNvPr>
          <p:cNvSpPr txBox="1"/>
          <p:nvPr/>
        </p:nvSpPr>
        <p:spPr>
          <a:xfrm>
            <a:off x="459149" y="1036939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</a:rPr>
              <a:t>프로젝트 수행 일정</a:t>
            </a:r>
            <a:endParaRPr lang="en-US" altLang="ko-KR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7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69E45-C91A-0CED-20A8-51FC79A2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29812-002C-EB22-58A0-D14BE15E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58924B-05E5-AB94-B774-5A0841017A6B}"/>
              </a:ext>
            </a:extLst>
          </p:cNvPr>
          <p:cNvSpPr/>
          <p:nvPr/>
        </p:nvSpPr>
        <p:spPr>
          <a:xfrm>
            <a:off x="696735" y="1898905"/>
            <a:ext cx="3000193" cy="4079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596107-D051-A1FA-7575-A887BB8FACAC}"/>
              </a:ext>
            </a:extLst>
          </p:cNvPr>
          <p:cNvSpPr/>
          <p:nvPr/>
        </p:nvSpPr>
        <p:spPr>
          <a:xfrm>
            <a:off x="696733" y="1898904"/>
            <a:ext cx="3000193" cy="604280"/>
          </a:xfrm>
          <a:prstGeom prst="rect">
            <a:avLst/>
          </a:prstGeom>
          <a:solidFill>
            <a:srgbClr val="DF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318F20-09AB-6D75-7C26-86E127C012B1}"/>
              </a:ext>
            </a:extLst>
          </p:cNvPr>
          <p:cNvSpPr txBox="1"/>
          <p:nvPr/>
        </p:nvSpPr>
        <p:spPr>
          <a:xfrm>
            <a:off x="3969050" y="37335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AAD10C-E288-288E-1178-3B8274726677}"/>
              </a:ext>
            </a:extLst>
          </p:cNvPr>
          <p:cNvSpPr txBox="1"/>
          <p:nvPr/>
        </p:nvSpPr>
        <p:spPr>
          <a:xfrm>
            <a:off x="1716366" y="201387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39F6A-2964-25B4-B505-1687B72CD171}"/>
              </a:ext>
            </a:extLst>
          </p:cNvPr>
          <p:cNvSpPr txBox="1"/>
          <p:nvPr/>
        </p:nvSpPr>
        <p:spPr>
          <a:xfrm>
            <a:off x="8974670" y="2740743"/>
            <a:ext cx="2399071" cy="26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1-1.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1-2.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1-3.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업로드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1-4.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게시판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1-5.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1-6.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마이페이지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1-7.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1-8. Q&amp;A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1-9.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찜 하기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1-10.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 보내기 기능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DCB9B1-C676-5124-B82F-431B853A6A4C}"/>
              </a:ext>
            </a:extLst>
          </p:cNvPr>
          <p:cNvSpPr txBox="1"/>
          <p:nvPr/>
        </p:nvSpPr>
        <p:spPr>
          <a:xfrm>
            <a:off x="289022" y="25972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요구사항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2EE7DB-6289-7F77-2FAF-B59D0858E04F}"/>
              </a:ext>
            </a:extLst>
          </p:cNvPr>
          <p:cNvSpPr/>
          <p:nvPr/>
        </p:nvSpPr>
        <p:spPr>
          <a:xfrm>
            <a:off x="-4467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8BF43F-72E9-B1DA-9181-9A1493BD5A6F}"/>
              </a:ext>
            </a:extLst>
          </p:cNvPr>
          <p:cNvSpPr txBox="1"/>
          <p:nvPr/>
        </p:nvSpPr>
        <p:spPr>
          <a:xfrm>
            <a:off x="-84090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85BECD-7321-BC7F-8004-326A84D61940}"/>
              </a:ext>
            </a:extLst>
          </p:cNvPr>
          <p:cNvCxnSpPr>
            <a:cxnSpLocks/>
          </p:cNvCxnSpPr>
          <p:nvPr/>
        </p:nvCxnSpPr>
        <p:spPr>
          <a:xfrm>
            <a:off x="163501" y="801590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D1DC82-3E11-CA5C-86B6-46C85CA6FD50}"/>
              </a:ext>
            </a:extLst>
          </p:cNvPr>
          <p:cNvSpPr/>
          <p:nvPr/>
        </p:nvSpPr>
        <p:spPr>
          <a:xfrm>
            <a:off x="4716559" y="1892875"/>
            <a:ext cx="3000193" cy="4079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EEAF66-2E6D-996B-DDAC-F5B9CE6359CD}"/>
              </a:ext>
            </a:extLst>
          </p:cNvPr>
          <p:cNvSpPr/>
          <p:nvPr/>
        </p:nvSpPr>
        <p:spPr>
          <a:xfrm>
            <a:off x="4716557" y="1902706"/>
            <a:ext cx="3000193" cy="60428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62C4C-A1E1-9C04-675F-784671AF2432}"/>
              </a:ext>
            </a:extLst>
          </p:cNvPr>
          <p:cNvSpPr txBox="1"/>
          <p:nvPr/>
        </p:nvSpPr>
        <p:spPr>
          <a:xfrm>
            <a:off x="5695312" y="199801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성능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C83456-CA97-0903-B275-205D6EE19C14}"/>
              </a:ext>
            </a:extLst>
          </p:cNvPr>
          <p:cNvSpPr/>
          <p:nvPr/>
        </p:nvSpPr>
        <p:spPr>
          <a:xfrm>
            <a:off x="8736381" y="1898905"/>
            <a:ext cx="3000193" cy="4079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8C6FB-CDA7-AA06-DDF1-215DDDC63DB9}"/>
              </a:ext>
            </a:extLst>
          </p:cNvPr>
          <p:cNvSpPr/>
          <p:nvPr/>
        </p:nvSpPr>
        <p:spPr>
          <a:xfrm>
            <a:off x="8736379" y="1898904"/>
            <a:ext cx="3000193" cy="60428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5D88D2-9C91-B9E0-208E-D6B62677F88A}"/>
              </a:ext>
            </a:extLst>
          </p:cNvPr>
          <p:cNvSpPr txBox="1"/>
          <p:nvPr/>
        </p:nvSpPr>
        <p:spPr>
          <a:xfrm>
            <a:off x="9409763" y="2013877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인터페이스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12CBDA-F8A9-80D3-0E22-65D6CDB10284}"/>
              </a:ext>
            </a:extLst>
          </p:cNvPr>
          <p:cNvSpPr txBox="1"/>
          <p:nvPr/>
        </p:nvSpPr>
        <p:spPr>
          <a:xfrm>
            <a:off x="9127070" y="2893143"/>
            <a:ext cx="2399071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3-1.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통합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5B426-3326-1336-2D08-33066A64BFA9}"/>
              </a:ext>
            </a:extLst>
          </p:cNvPr>
          <p:cNvSpPr txBox="1"/>
          <p:nvPr/>
        </p:nvSpPr>
        <p:spPr>
          <a:xfrm>
            <a:off x="7955041" y="37335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FF28B7-DAF2-EE3D-0BC8-AFB38A18B310}"/>
              </a:ext>
            </a:extLst>
          </p:cNvPr>
          <p:cNvSpPr txBox="1"/>
          <p:nvPr/>
        </p:nvSpPr>
        <p:spPr>
          <a:xfrm>
            <a:off x="1041753" y="2893142"/>
            <a:ext cx="2399071" cy="26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1-1.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1-2.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1-3.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업로드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1-4.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게시판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1-5.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1-6.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마이페이지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1-7.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1-8. Q&amp;A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1-9.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찜 하기 기능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1-10.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 보내기 기능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1CC5E5-CD0A-F20A-5C54-562B9602B9EB}"/>
              </a:ext>
            </a:extLst>
          </p:cNvPr>
          <p:cNvSpPr txBox="1"/>
          <p:nvPr/>
        </p:nvSpPr>
        <p:spPr>
          <a:xfrm>
            <a:off x="5100880" y="2891354"/>
            <a:ext cx="2399071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2-1.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 일반</a:t>
            </a:r>
          </a:p>
        </p:txBody>
      </p:sp>
    </p:spTree>
    <p:extLst>
      <p:ext uri="{BB962C8B-B14F-4D97-AF65-F5344CB8AC3E}">
        <p14:creationId xmlns:p14="http://schemas.microsoft.com/office/powerpoint/2010/main" val="105364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1B879F-3943-F5BA-067F-DD2613449B78}"/>
              </a:ext>
            </a:extLst>
          </p:cNvPr>
          <p:cNvSpPr txBox="1"/>
          <p:nvPr/>
        </p:nvSpPr>
        <p:spPr>
          <a:xfrm>
            <a:off x="289022" y="25972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요구사항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6F4EF-FFB2-773F-ED68-0CD25E69D843}"/>
              </a:ext>
            </a:extLst>
          </p:cNvPr>
          <p:cNvSpPr/>
          <p:nvPr/>
        </p:nvSpPr>
        <p:spPr>
          <a:xfrm>
            <a:off x="-4467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46C7EC-C388-FFA1-EC16-8C9B440692C2}"/>
              </a:ext>
            </a:extLst>
          </p:cNvPr>
          <p:cNvSpPr txBox="1"/>
          <p:nvPr/>
        </p:nvSpPr>
        <p:spPr>
          <a:xfrm>
            <a:off x="-84090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056B13-D2F7-92BC-D692-00637500335E}"/>
              </a:ext>
            </a:extLst>
          </p:cNvPr>
          <p:cNvCxnSpPr>
            <a:cxnSpLocks/>
          </p:cNvCxnSpPr>
          <p:nvPr/>
        </p:nvCxnSpPr>
        <p:spPr>
          <a:xfrm>
            <a:off x="163501" y="801590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04D9A3F-E962-EA7E-333A-719CD984B1BC}"/>
              </a:ext>
            </a:extLst>
          </p:cNvPr>
          <p:cNvSpPr/>
          <p:nvPr/>
        </p:nvSpPr>
        <p:spPr>
          <a:xfrm>
            <a:off x="1392483" y="182457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E2DB02-6294-81C8-0312-33C7DDC17417}"/>
              </a:ext>
            </a:extLst>
          </p:cNvPr>
          <p:cNvSpPr/>
          <p:nvPr/>
        </p:nvSpPr>
        <p:spPr>
          <a:xfrm>
            <a:off x="1392483" y="1824576"/>
            <a:ext cx="2041451" cy="604280"/>
          </a:xfrm>
          <a:prstGeom prst="rect">
            <a:avLst/>
          </a:prstGeom>
          <a:solidFill>
            <a:srgbClr val="DF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AB47903-3B13-9770-222F-77D372C0C939}"/>
              </a:ext>
            </a:extLst>
          </p:cNvPr>
          <p:cNvSpPr/>
          <p:nvPr/>
        </p:nvSpPr>
        <p:spPr>
          <a:xfrm>
            <a:off x="5075275" y="182457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1329B1-480D-BF1F-DF9E-6A10B47A5B1F}"/>
              </a:ext>
            </a:extLst>
          </p:cNvPr>
          <p:cNvSpPr/>
          <p:nvPr/>
        </p:nvSpPr>
        <p:spPr>
          <a:xfrm>
            <a:off x="8876054" y="182457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C738DE-B572-162D-79AA-D57F97AFBA9B}"/>
              </a:ext>
            </a:extLst>
          </p:cNvPr>
          <p:cNvSpPr txBox="1"/>
          <p:nvPr/>
        </p:nvSpPr>
        <p:spPr>
          <a:xfrm>
            <a:off x="4059682" y="35117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5FD790-482C-84DD-D990-FB788782FD71}"/>
              </a:ext>
            </a:extLst>
          </p:cNvPr>
          <p:cNvSpPr txBox="1"/>
          <p:nvPr/>
        </p:nvSpPr>
        <p:spPr>
          <a:xfrm>
            <a:off x="7742469" y="34824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F1119B-C48F-644E-01E7-B524408D1D2C}"/>
              </a:ext>
            </a:extLst>
          </p:cNvPr>
          <p:cNvSpPr txBox="1"/>
          <p:nvPr/>
        </p:nvSpPr>
        <p:spPr>
          <a:xfrm>
            <a:off x="1829232" y="1939549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7262C-54E9-1508-5F75-05CDEE0B8926}"/>
              </a:ext>
            </a:extLst>
          </p:cNvPr>
          <p:cNvSpPr/>
          <p:nvPr/>
        </p:nvSpPr>
        <p:spPr>
          <a:xfrm>
            <a:off x="5075274" y="1824576"/>
            <a:ext cx="2041451" cy="60428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AB7743-F17C-B9CC-FF1A-98C21A0F7A9D}"/>
              </a:ext>
            </a:extLst>
          </p:cNvPr>
          <p:cNvSpPr txBox="1"/>
          <p:nvPr/>
        </p:nvSpPr>
        <p:spPr>
          <a:xfrm>
            <a:off x="5650684" y="193954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보안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484509-525E-84A3-0C59-03AE9A71E045}"/>
              </a:ext>
            </a:extLst>
          </p:cNvPr>
          <p:cNvSpPr/>
          <p:nvPr/>
        </p:nvSpPr>
        <p:spPr>
          <a:xfrm>
            <a:off x="8876052" y="1824576"/>
            <a:ext cx="2041451" cy="60428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9047E-FD74-6D9E-2CCB-9CC56A7AD560}"/>
              </a:ext>
            </a:extLst>
          </p:cNvPr>
          <p:cNvSpPr txBox="1"/>
          <p:nvPr/>
        </p:nvSpPr>
        <p:spPr>
          <a:xfrm>
            <a:off x="9452263" y="193954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품질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2DD9D4-F926-6221-CE8E-BAABF46A2F93}"/>
              </a:ext>
            </a:extLst>
          </p:cNvPr>
          <p:cNvSpPr txBox="1"/>
          <p:nvPr/>
        </p:nvSpPr>
        <p:spPr>
          <a:xfrm>
            <a:off x="1562208" y="306125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4-1.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테스트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DD950A-F1F4-795B-A5DE-B565F2D48608}"/>
              </a:ext>
            </a:extLst>
          </p:cNvPr>
          <p:cNvSpPr txBox="1"/>
          <p:nvPr/>
        </p:nvSpPr>
        <p:spPr>
          <a:xfrm>
            <a:off x="5198461" y="3061258"/>
            <a:ext cx="1898599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5-1.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표준 및 보안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지침 준수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5-2.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해킹 바이러스 등 침해 사고 예방 대책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8EBCE4-4460-A5B3-4A49-1F8A630D7C7B}"/>
              </a:ext>
            </a:extLst>
          </p:cNvPr>
          <p:cNvSpPr txBox="1"/>
          <p:nvPr/>
        </p:nvSpPr>
        <p:spPr>
          <a:xfrm>
            <a:off x="9045780" y="3061258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6-1.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변경 요구 및 변경 처리 절차</a:t>
            </a:r>
          </a:p>
        </p:txBody>
      </p:sp>
      <p:sp>
        <p:nvSpPr>
          <p:cNvPr id="61" name="슬라이드 번호 개체 틀 4">
            <a:extLst>
              <a:ext uri="{FF2B5EF4-FFF2-40B4-BE49-F238E27FC236}">
                <a16:creationId xmlns:a16="http://schemas.microsoft.com/office/drawing/2014/main" id="{257EF216-5B61-A18E-F5D0-F2D2E754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4A24A6-DF2B-4BCF-BD80-34E3DD0B2D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8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F1E14-1181-0F4E-CD5C-0990F411C372}"/>
              </a:ext>
            </a:extLst>
          </p:cNvPr>
          <p:cNvSpPr txBox="1"/>
          <p:nvPr/>
        </p:nvSpPr>
        <p:spPr>
          <a:xfrm>
            <a:off x="367114" y="30145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FCE003-AB39-700A-2EEB-58B04111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15" y="960479"/>
            <a:ext cx="9775672" cy="54887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E564C7-6734-402B-6D8E-B8AA5B0381C9}"/>
              </a:ext>
            </a:extLst>
          </p:cNvPr>
          <p:cNvSpPr/>
          <p:nvPr/>
        </p:nvSpPr>
        <p:spPr>
          <a:xfrm>
            <a:off x="-4912" y="-4912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DDC37-53F7-BD98-4DE3-747B83E03B7B}"/>
              </a:ext>
            </a:extLst>
          </p:cNvPr>
          <p:cNvSpPr txBox="1"/>
          <p:nvPr/>
        </p:nvSpPr>
        <p:spPr>
          <a:xfrm>
            <a:off x="-84535" y="164537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10339B1-C63A-5831-24F3-5AB7C684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0E876B7-50B3-DB37-A652-B2D203C7C377}"/>
              </a:ext>
            </a:extLst>
          </p:cNvPr>
          <p:cNvCxnSpPr>
            <a:cxnSpLocks/>
          </p:cNvCxnSpPr>
          <p:nvPr/>
        </p:nvCxnSpPr>
        <p:spPr>
          <a:xfrm>
            <a:off x="163501" y="801590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9F8C8-1BBE-76E6-343C-3AF3E1B83094}"/>
              </a:ext>
            </a:extLst>
          </p:cNvPr>
          <p:cNvSpPr txBox="1"/>
          <p:nvPr/>
        </p:nvSpPr>
        <p:spPr>
          <a:xfrm>
            <a:off x="353943" y="1819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89FD5-D591-8FA8-1850-1D2D7E85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15" y="1150374"/>
            <a:ext cx="9576443" cy="540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03176" y="89237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UML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Diagram</a:t>
            </a:r>
            <a:endParaRPr lang="ko-KR" altLang="en-US" dirty="0">
              <a:solidFill>
                <a:srgbClr val="333F50"/>
              </a:solidFill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CC1B63D-86B0-520F-CF28-F437FA27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0E1BDD7-B01C-CB2B-9EBE-9C5A3779F644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4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9F8C8-1BBE-76E6-343C-3AF3E1B83094}"/>
              </a:ext>
            </a:extLst>
          </p:cNvPr>
          <p:cNvSpPr txBox="1"/>
          <p:nvPr/>
        </p:nvSpPr>
        <p:spPr>
          <a:xfrm>
            <a:off x="353943" y="18158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72202" y="8031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Home </a:t>
            </a:r>
            <a:r>
              <a:rPr lang="ko-KR" altLang="en-US" dirty="0">
                <a:solidFill>
                  <a:srgbClr val="333F50"/>
                </a:solidFill>
              </a:rPr>
              <a:t>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622DB9-1E27-3C0F-A875-A80D945B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02" y="1278230"/>
            <a:ext cx="9874554" cy="5078120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EB05FC2-94B0-8C09-8CC7-9C5F91DF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58F1B0-5602-5529-D46C-4C590C373DB2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4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9F8C8-1BBE-76E6-343C-3AF3E1B83094}"/>
              </a:ext>
            </a:extLst>
          </p:cNvPr>
          <p:cNvSpPr txBox="1"/>
          <p:nvPr/>
        </p:nvSpPr>
        <p:spPr>
          <a:xfrm>
            <a:off x="353943" y="16944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434868" y="79993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로그인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8F6E9-A050-0717-CBA5-AB4E58E5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4" y="1344598"/>
            <a:ext cx="9874554" cy="507812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615F7-CE04-1921-1DD9-7537ED5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B81053-0AE7-C349-1F42-B3EFE5EF99EF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5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9F8C8-1BBE-76E6-343C-3AF3E1B83094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02580" y="76286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회원가입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881CF5-6828-182C-CCCE-E93AC116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23" y="1270461"/>
            <a:ext cx="9874554" cy="5078119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E3145B8-B55F-5C43-1824-46BCBFA0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2850FE9-CEB1-63A5-2504-3E393F8B4124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67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640232" y="76286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상품등록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CBAC7F-611D-432F-4C7D-479C3E71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23" y="1303020"/>
            <a:ext cx="9874554" cy="5053330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E78575-ABE2-1846-A387-AED66CCB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2F9D5-9CD0-1C83-3E06-29F9193D90B4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306614-15DA-73A4-3BC6-127D905ABF24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6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334B37-E040-145F-D50B-1F3304AC3276}"/>
              </a:ext>
            </a:extLst>
          </p:cNvPr>
          <p:cNvSpPr txBox="1"/>
          <p:nvPr/>
        </p:nvSpPr>
        <p:spPr>
          <a:xfrm>
            <a:off x="323850" y="102489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43AC54-6F94-57C3-8796-74098F03A690}"/>
              </a:ext>
            </a:extLst>
          </p:cNvPr>
          <p:cNvGrpSpPr/>
          <p:nvPr/>
        </p:nvGrpSpPr>
        <p:grpSpPr>
          <a:xfrm>
            <a:off x="1381177" y="1425000"/>
            <a:ext cx="4419548" cy="400704"/>
            <a:chOff x="1320852" y="4758750"/>
            <a:chExt cx="4419548" cy="4007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5DDA28-D3EE-844B-BD24-F90A52374547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서론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038271-CA3E-F89A-C231-3EB9FD219AA1}"/>
                </a:ext>
              </a:extLst>
            </p:cNvPr>
            <p:cNvSpPr txBox="1"/>
            <p:nvPr/>
          </p:nvSpPr>
          <p:spPr>
            <a:xfrm>
              <a:off x="1320852" y="475875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172CCD-5354-A3E0-50DA-DEC818EF4D6D}"/>
              </a:ext>
            </a:extLst>
          </p:cNvPr>
          <p:cNvGrpSpPr/>
          <p:nvPr/>
        </p:nvGrpSpPr>
        <p:grpSpPr>
          <a:xfrm>
            <a:off x="7879135" y="1425000"/>
            <a:ext cx="4419548" cy="400704"/>
            <a:chOff x="1320852" y="4758750"/>
            <a:chExt cx="4419548" cy="4007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2AAE99-8994-A540-0BE5-C34E22255D96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결론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73ECE7-B56D-ECB5-7DC7-A734AFE21653}"/>
                </a:ext>
              </a:extLst>
            </p:cNvPr>
            <p:cNvSpPr txBox="1"/>
            <p:nvPr/>
          </p:nvSpPr>
          <p:spPr>
            <a:xfrm>
              <a:off x="1320852" y="475875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363EC1-D504-67BD-6308-FA0E50C4D005}"/>
              </a:ext>
            </a:extLst>
          </p:cNvPr>
          <p:cNvGrpSpPr/>
          <p:nvPr/>
        </p:nvGrpSpPr>
        <p:grpSpPr>
          <a:xfrm>
            <a:off x="4648226" y="1425000"/>
            <a:ext cx="4419548" cy="400704"/>
            <a:chOff x="1320852" y="4758750"/>
            <a:chExt cx="4419548" cy="4007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7851F-A90A-0BE6-BABE-A76BF1C8DB4F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본론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23371-16C2-07BC-F947-E98F87576783}"/>
                </a:ext>
              </a:extLst>
            </p:cNvPr>
            <p:cNvSpPr txBox="1"/>
            <p:nvPr/>
          </p:nvSpPr>
          <p:spPr>
            <a:xfrm>
              <a:off x="1320852" y="475875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C767432-2368-C09B-ED04-A67F88DAF43C}"/>
              </a:ext>
            </a:extLst>
          </p:cNvPr>
          <p:cNvGrpSpPr/>
          <p:nvPr/>
        </p:nvGrpSpPr>
        <p:grpSpPr>
          <a:xfrm>
            <a:off x="1763013" y="2287652"/>
            <a:ext cx="4743398" cy="350877"/>
            <a:chOff x="1320852" y="4758750"/>
            <a:chExt cx="4743398" cy="3508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AB0857-3AFD-522A-3387-FA249CC8D805}"/>
                </a:ext>
              </a:extLst>
            </p:cNvPr>
            <p:cNvSpPr txBox="1"/>
            <p:nvPr/>
          </p:nvSpPr>
          <p:spPr>
            <a:xfrm>
              <a:off x="2244090" y="4801850"/>
              <a:ext cx="382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프로젝트 주제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8975AD-EBDA-605E-18DA-0BC59E2CAFD8}"/>
                </a:ext>
              </a:extLst>
            </p:cNvPr>
            <p:cNvSpPr txBox="1"/>
            <p:nvPr/>
          </p:nvSpPr>
          <p:spPr>
            <a:xfrm>
              <a:off x="1320852" y="475875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1-1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8246898-71A1-F5AF-8881-348EE5A8FF99}"/>
              </a:ext>
            </a:extLst>
          </p:cNvPr>
          <p:cNvSpPr txBox="1"/>
          <p:nvPr/>
        </p:nvSpPr>
        <p:spPr>
          <a:xfrm>
            <a:off x="2686251" y="2859508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주제 선정 이유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배경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D9F0F2-4E42-F1DF-3423-6CB391089EE7}"/>
              </a:ext>
            </a:extLst>
          </p:cNvPr>
          <p:cNvSpPr txBox="1"/>
          <p:nvPr/>
        </p:nvSpPr>
        <p:spPr>
          <a:xfrm>
            <a:off x="1763013" y="284411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1-2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3A8027-B67E-DAF7-5859-21A26A7091A4}"/>
              </a:ext>
            </a:extLst>
          </p:cNvPr>
          <p:cNvSpPr txBox="1"/>
          <p:nvPr/>
        </p:nvSpPr>
        <p:spPr>
          <a:xfrm>
            <a:off x="5977344" y="2324142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 계획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8ED452-C368-B453-CE87-CADC819BB7B3}"/>
              </a:ext>
            </a:extLst>
          </p:cNvPr>
          <p:cNvSpPr txBox="1"/>
          <p:nvPr/>
        </p:nvSpPr>
        <p:spPr>
          <a:xfrm>
            <a:off x="5054105" y="444577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2-5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3B37BD-DAEA-16E9-099C-54D621001847}"/>
              </a:ext>
            </a:extLst>
          </p:cNvPr>
          <p:cNvSpPr txBox="1"/>
          <p:nvPr/>
        </p:nvSpPr>
        <p:spPr>
          <a:xfrm>
            <a:off x="2686251" y="3388264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팀원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역할 소개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2C1672-FF26-E753-57E7-79B52909DAD4}"/>
              </a:ext>
            </a:extLst>
          </p:cNvPr>
          <p:cNvSpPr txBox="1"/>
          <p:nvPr/>
        </p:nvSpPr>
        <p:spPr>
          <a:xfrm>
            <a:off x="1763013" y="340242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1-2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E4360B-9401-C541-5BC3-2260C17EAAA6}"/>
              </a:ext>
            </a:extLst>
          </p:cNvPr>
          <p:cNvSpPr txBox="1"/>
          <p:nvPr/>
        </p:nvSpPr>
        <p:spPr>
          <a:xfrm>
            <a:off x="5054105" y="282322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2-2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54A9DA-1EAD-4B0E-DFA0-E686765E80F9}"/>
              </a:ext>
            </a:extLst>
          </p:cNvPr>
          <p:cNvSpPr txBox="1"/>
          <p:nvPr/>
        </p:nvSpPr>
        <p:spPr>
          <a:xfrm>
            <a:off x="5054105" y="333339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2-3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D91110-1AAB-D38A-B725-E60CDA7A6127}"/>
              </a:ext>
            </a:extLst>
          </p:cNvPr>
          <p:cNvSpPr txBox="1"/>
          <p:nvPr/>
        </p:nvSpPr>
        <p:spPr>
          <a:xfrm>
            <a:off x="5054105" y="389246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2-4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EFD8B-72BB-D326-B3DF-D92D98226DDF}"/>
              </a:ext>
            </a:extLst>
          </p:cNvPr>
          <p:cNvSpPr txBox="1"/>
          <p:nvPr/>
        </p:nvSpPr>
        <p:spPr>
          <a:xfrm>
            <a:off x="5054106" y="230402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2-1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D458EB-89BC-F945-D5B2-50F5A63E8606}"/>
              </a:ext>
            </a:extLst>
          </p:cNvPr>
          <p:cNvSpPr txBox="1"/>
          <p:nvPr/>
        </p:nvSpPr>
        <p:spPr>
          <a:xfrm>
            <a:off x="5977344" y="2836978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요구사항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0016B2-77D1-4BD5-2A01-E772A9740E38}"/>
              </a:ext>
            </a:extLst>
          </p:cNvPr>
          <p:cNvSpPr txBox="1"/>
          <p:nvPr/>
        </p:nvSpPr>
        <p:spPr>
          <a:xfrm>
            <a:off x="5977344" y="3348788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분석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</a:rPr>
              <a:t>유스케이스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39901D-9C3E-2A80-02C8-3AC264BED7B5}"/>
              </a:ext>
            </a:extLst>
          </p:cNvPr>
          <p:cNvSpPr txBox="1"/>
          <p:nvPr/>
        </p:nvSpPr>
        <p:spPr>
          <a:xfrm>
            <a:off x="5977344" y="3906536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262597-4BC7-9AC5-D05B-437F53D81E76}"/>
              </a:ext>
            </a:extLst>
          </p:cNvPr>
          <p:cNvSpPr txBox="1"/>
          <p:nvPr/>
        </p:nvSpPr>
        <p:spPr>
          <a:xfrm>
            <a:off x="5977344" y="4464284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구현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데모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1AA99C-5FCE-2A4A-86B4-17E14200FE13}"/>
              </a:ext>
            </a:extLst>
          </p:cNvPr>
          <p:cNvSpPr txBox="1"/>
          <p:nvPr/>
        </p:nvSpPr>
        <p:spPr>
          <a:xfrm>
            <a:off x="12818888" y="147846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2-1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5B97A8-5C4C-9945-C114-8DBFCF411B52}"/>
              </a:ext>
            </a:extLst>
          </p:cNvPr>
          <p:cNvSpPr txBox="1"/>
          <p:nvPr/>
        </p:nvSpPr>
        <p:spPr>
          <a:xfrm>
            <a:off x="5977344" y="5014474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테스트 결과서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1EEF8BF-706E-91AC-2657-58360D7BE0BD}"/>
              </a:ext>
            </a:extLst>
          </p:cNvPr>
          <p:cNvGrpSpPr/>
          <p:nvPr/>
        </p:nvGrpSpPr>
        <p:grpSpPr>
          <a:xfrm>
            <a:off x="8175246" y="2332167"/>
            <a:ext cx="4743398" cy="350877"/>
            <a:chOff x="1320852" y="4758750"/>
            <a:chExt cx="4743398" cy="3508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2375ED-9E99-EDC1-2D3C-58EE0C553FBD}"/>
                </a:ext>
              </a:extLst>
            </p:cNvPr>
            <p:cNvSpPr txBox="1"/>
            <p:nvPr/>
          </p:nvSpPr>
          <p:spPr>
            <a:xfrm>
              <a:off x="2244090" y="4801850"/>
              <a:ext cx="382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계획 대비 구현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완료율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066401E-8D83-39D6-6F0B-CAE7BC82A26A}"/>
                </a:ext>
              </a:extLst>
            </p:cNvPr>
            <p:cNvSpPr txBox="1"/>
            <p:nvPr/>
          </p:nvSpPr>
          <p:spPr>
            <a:xfrm>
              <a:off x="1320852" y="475875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3-1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20E2B21-3EB9-621A-CB91-04BBD9D010EF}"/>
              </a:ext>
            </a:extLst>
          </p:cNvPr>
          <p:cNvSpPr txBox="1"/>
          <p:nvPr/>
        </p:nvSpPr>
        <p:spPr>
          <a:xfrm>
            <a:off x="9098484" y="2904023"/>
            <a:ext cx="38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잘한 점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잘 안 되었던 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E84B42-3147-6C29-9C93-497FBE2A3FAF}"/>
              </a:ext>
            </a:extLst>
          </p:cNvPr>
          <p:cNvSpPr txBox="1"/>
          <p:nvPr/>
        </p:nvSpPr>
        <p:spPr>
          <a:xfrm>
            <a:off x="8175246" y="288863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3-2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B44B94-564C-0471-AC8E-DF064DB5B909}"/>
              </a:ext>
            </a:extLst>
          </p:cNvPr>
          <p:cNvSpPr txBox="1"/>
          <p:nvPr/>
        </p:nvSpPr>
        <p:spPr>
          <a:xfrm>
            <a:off x="5054105" y="499908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2-6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1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459149" y="77787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</a:rPr>
              <a:t>상품 수정 화면</a:t>
            </a:r>
            <a:endParaRPr lang="en-US" altLang="ko-KR" dirty="0">
              <a:solidFill>
                <a:srgbClr val="333F5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454689-9C46-E880-1466-B97B3682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23" y="1300480"/>
            <a:ext cx="9874554" cy="5078119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EA2CC8A-EECF-4A4C-CF2A-B0500A05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CA9A4-BF46-5DBA-BD88-4D4F8BEEBD0A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9FB9F9-226F-2F03-1D32-BA79BA587DD9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5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645962" y="7628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상품 삭제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155747-B61B-3DD7-57AC-90EA6A1B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3" y="1270461"/>
            <a:ext cx="9874554" cy="5081028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98EA9CE-9013-93AA-0FB8-6F555F05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62A69-3CB6-BD36-ECA5-9F7CBB6476FC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9C6B2C7-A8A8-AFE6-ADC1-D2BB11198897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8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626298" y="76286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주문내역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F33BF-D2A5-5812-8D51-9BEE9B50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4" y="1270461"/>
            <a:ext cx="9874554" cy="5078119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E8AF47A-D33A-1F8D-CC49-ADDD6BD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3FC8C-09D1-CA48-DF2D-7276569FAAC5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583497-0407-9477-1EEC-DA50569A1FF8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96801" y="76286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</a:t>
            </a:r>
            <a:r>
              <a:rPr lang="ko-KR" altLang="en-US" dirty="0">
                <a:solidFill>
                  <a:srgbClr val="333F50"/>
                </a:solidFill>
              </a:rPr>
              <a:t> 회원정보 수정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BA6CE4-68A0-D44D-45A4-268F488C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4" y="1270461"/>
            <a:ext cx="9874554" cy="5070479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8B43AFA-F42B-AB00-6EC3-893BCD9D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EBDCA-FC6E-C243-2A4D-6D8EC46AC91F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0296E5-8E7B-7A1D-A9A6-58A9A99D71AD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4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636129" y="7628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상품 정보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8D841F-88C2-8CC6-B635-A2447E38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3" y="1270460"/>
            <a:ext cx="9874554" cy="5078119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4B0932-54CB-0101-61C7-232137B7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FB0CA-24F0-326B-EE22-7EF665B94D49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D09D8B-0F02-B46F-4539-D1DB90E8ED5D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97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77136" y="7628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상품 주문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B2812B-3D5D-38B3-0EA7-DF276B43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3" y="1270461"/>
            <a:ext cx="9874554" cy="507812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1A8AA-1E33-A809-F5A5-2992E2D9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87D6B-4048-7FCF-4FD4-DA1E811EC254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12A73C-D814-FA08-2927-31381F0DD98D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7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77136" y="76286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상품 주문 완료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4645B-7476-72EA-F132-8D33825A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3" y="1270461"/>
            <a:ext cx="9874554" cy="507812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7BE97DE-9868-01BF-90D3-89978EBF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1D5FB-18CE-FA5B-A58F-5BC7D29157FC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F42C5F-F3FC-E320-A94E-8C46082F9CA3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9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77136" y="76286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주문 내역 확인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154EBA-0901-7B32-BB26-3D46DDA4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3" y="1270461"/>
            <a:ext cx="9874554" cy="507812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2C9B93-B312-E473-F4A4-F3CB28E6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EAC70-BC55-AE8C-B1B6-7C31AF5CF89E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CC38F8-9709-9F36-280F-9434B2A4F25A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91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57471" y="76286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전체 카트 상품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0BB985-68DE-3020-83ED-D1F77847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4" y="1270461"/>
            <a:ext cx="9874554" cy="507812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B3A0486-917A-B2E6-897E-8773608F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0E3AC-C7DE-59C5-61AF-09C11B9421D8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6AF1FD-8EFD-3F45-6360-D55DC7D7B8D3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8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626297" y="76286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리뷰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6F0D71-FE57-BA88-45AA-E0A53A8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3" y="1270461"/>
            <a:ext cx="9874554" cy="5086304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A5FFD84-190C-BA9E-C487-E4015FF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93FF1-1F48-5E1D-5D43-F30326389687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C6C142-3F71-BC24-A14B-0CE930AEC570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73F87-04EF-1EDC-699E-5A488F27CE89}"/>
              </a:ext>
            </a:extLst>
          </p:cNvPr>
          <p:cNvSpPr txBox="1"/>
          <p:nvPr/>
        </p:nvSpPr>
        <p:spPr>
          <a:xfrm>
            <a:off x="540042" y="2147777"/>
            <a:ext cx="152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6EA51-AFD5-ABDF-948F-D7443DFEA6E5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F35CE0-8B57-3AE9-4EFF-303DB7E94AC3}"/>
              </a:ext>
            </a:extLst>
          </p:cNvPr>
          <p:cNvSpPr/>
          <p:nvPr/>
        </p:nvSpPr>
        <p:spPr>
          <a:xfrm>
            <a:off x="-506112" y="3550921"/>
            <a:ext cx="13612512" cy="3654258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37807" y="7628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</a:t>
            </a:r>
            <a:r>
              <a:rPr lang="ko-KR" altLang="en-US" dirty="0">
                <a:solidFill>
                  <a:srgbClr val="333F50"/>
                </a:solidFill>
              </a:rPr>
              <a:t> 리뷰 수정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6D317D-F6A8-EFF0-3BA5-132CDD70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4" y="1270460"/>
            <a:ext cx="9874554" cy="5078119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BCFD8F9-1795-C669-BEBE-A1B81D4C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7782C1F-5FEF-64EB-75D1-982C4EBF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F2B1F-038D-04F8-F4E8-E48801FA983D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3ABF5E-F2EA-1E5E-F402-C72AAB6E8A7C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4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518142" y="762869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- </a:t>
            </a:r>
            <a:r>
              <a:rPr lang="ko-KR" altLang="en-US" dirty="0">
                <a:solidFill>
                  <a:srgbClr val="333F50"/>
                </a:solidFill>
              </a:rPr>
              <a:t>리뷰 수정 완료 후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39485-5A0D-82D1-4A79-7488458F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4" y="1270460"/>
            <a:ext cx="9874554" cy="5078119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24123D2-F6D9-57E8-A850-CEAF60EA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5B66-9673-7F02-A28C-F97D5E0EE417}"/>
              </a:ext>
            </a:extLst>
          </p:cNvPr>
          <p:cNvSpPr txBox="1"/>
          <p:nvPr/>
        </p:nvSpPr>
        <p:spPr>
          <a:xfrm>
            <a:off x="353943" y="1818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8E412C-A782-CEFF-DA10-F7FE999270D7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09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052621-B1B6-36AC-C7AD-221033FA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8531F-9A8D-BF57-AF18-8176A04B056A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524E1-E3BC-84E6-B1D1-AA3CB42D6BA3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758F6-55A8-5A61-AD4C-55BDF60A3393}"/>
              </a:ext>
            </a:extLst>
          </p:cNvPr>
          <p:cNvSpPr txBox="1"/>
          <p:nvPr/>
        </p:nvSpPr>
        <p:spPr>
          <a:xfrm>
            <a:off x="353943" y="18181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테스트 결과서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AE2EAD-C404-72C5-DE33-4F760F763768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CF2CF38-1C39-5991-0712-6C9F7E19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44" y="1575154"/>
            <a:ext cx="7005911" cy="42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BF53CB-AEBB-E614-6AB9-30C4C725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9A8F36-A384-DCD0-35B7-E58113A7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21" y="1533468"/>
            <a:ext cx="9129560" cy="3791063"/>
          </a:xfrm>
          <a:prstGeom prst="rect">
            <a:avLst/>
          </a:prstGeom>
        </p:spPr>
      </p:pic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609D64D6-2A36-B32D-A73D-AC5F09AE44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4A24A6-DF2B-4BCF-BD80-34E3DD0B2DED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D0CC1E-6F26-9B10-F5D1-8511A1708D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743AA-BB45-6D45-B304-0E2D8F6D51D9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12F0B-0E6C-8258-81CF-54D562B39658}"/>
              </a:ext>
            </a:extLst>
          </p:cNvPr>
          <p:cNvSpPr txBox="1"/>
          <p:nvPr/>
        </p:nvSpPr>
        <p:spPr>
          <a:xfrm>
            <a:off x="353943" y="18181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F50"/>
                </a:solidFill>
              </a:rPr>
              <a:t># </a:t>
            </a:r>
            <a:r>
              <a:rPr lang="ko-KR" altLang="en-US" dirty="0">
                <a:solidFill>
                  <a:srgbClr val="333F50"/>
                </a:solidFill>
              </a:rPr>
              <a:t>테스트 결과서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7F80A9-EC32-C869-EAF4-C9B369EBEC3D}"/>
              </a:ext>
            </a:extLst>
          </p:cNvPr>
          <p:cNvCxnSpPr>
            <a:cxnSpLocks/>
          </p:cNvCxnSpPr>
          <p:nvPr/>
        </p:nvCxnSpPr>
        <p:spPr>
          <a:xfrm>
            <a:off x="163501" y="624609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90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8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9E500-7DB4-B467-1A5B-23014ED9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92B42-C419-DE1C-DB77-855314B62CA4}"/>
              </a:ext>
            </a:extLst>
          </p:cNvPr>
          <p:cNvSpPr txBox="1"/>
          <p:nvPr/>
        </p:nvSpPr>
        <p:spPr>
          <a:xfrm>
            <a:off x="692442" y="2300177"/>
            <a:ext cx="152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1723-3773-4B3C-35C4-56D4A7DDC2BE}"/>
              </a:ext>
            </a:extLst>
          </p:cNvPr>
          <p:cNvSpPr txBox="1"/>
          <p:nvPr/>
        </p:nvSpPr>
        <p:spPr>
          <a:xfrm>
            <a:off x="2786085" y="23309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15D86-030B-FE42-B99C-9D180041CF8D}"/>
              </a:ext>
            </a:extLst>
          </p:cNvPr>
          <p:cNvSpPr/>
          <p:nvPr/>
        </p:nvSpPr>
        <p:spPr>
          <a:xfrm>
            <a:off x="-353712" y="3703321"/>
            <a:ext cx="13612512" cy="3654258"/>
          </a:xfrm>
          <a:prstGeom prst="rect">
            <a:avLst/>
          </a:prstGeom>
          <a:solidFill>
            <a:srgbClr val="DF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65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8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9F8C8-1BBE-76E6-343C-3AF3E1B83094}"/>
              </a:ext>
            </a:extLst>
          </p:cNvPr>
          <p:cNvSpPr txBox="1"/>
          <p:nvPr/>
        </p:nvSpPr>
        <p:spPr>
          <a:xfrm>
            <a:off x="671406" y="52087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계획 대비 구현 </a:t>
            </a:r>
            <a:r>
              <a:rPr lang="ko-KR" altLang="en-US" dirty="0" err="1">
                <a:solidFill>
                  <a:schemeClr val="bg1"/>
                </a:solidFill>
              </a:rPr>
              <a:t>완료율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FA5731-B25E-AD47-0EF7-92AAA959C77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DF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037F0-14D5-6A79-63D2-11C3CFD4B5D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rgbClr val="333F50"/>
                </a:solidFill>
              </a:rPr>
              <a:t>Part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9A8-09D0-6DE9-7914-647437A94B08}"/>
              </a:ext>
            </a:extLst>
          </p:cNvPr>
          <p:cNvSpPr txBox="1"/>
          <p:nvPr/>
        </p:nvSpPr>
        <p:spPr>
          <a:xfrm>
            <a:off x="1270033" y="14680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기능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44">
            <a:extLst>
              <a:ext uri="{FF2B5EF4-FFF2-40B4-BE49-F238E27FC236}">
                <a16:creationId xmlns:a16="http://schemas.microsoft.com/office/drawing/2014/main" id="{D699495D-720F-8C0E-5828-830F225726E7}"/>
              </a:ext>
            </a:extLst>
          </p:cNvPr>
          <p:cNvSpPr/>
          <p:nvPr/>
        </p:nvSpPr>
        <p:spPr>
          <a:xfrm>
            <a:off x="1261112" y="2162958"/>
            <a:ext cx="2907765" cy="2557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59CD62-20A6-5564-2685-6726F8C3F2F1}"/>
              </a:ext>
            </a:extLst>
          </p:cNvPr>
          <p:cNvGrpSpPr/>
          <p:nvPr/>
        </p:nvGrpSpPr>
        <p:grpSpPr>
          <a:xfrm>
            <a:off x="1261112" y="2162960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3" name="모서리가 둥근 직사각형 58">
              <a:extLst>
                <a:ext uri="{FF2B5EF4-FFF2-40B4-BE49-F238E27FC236}">
                  <a16:creationId xmlns:a16="http://schemas.microsoft.com/office/drawing/2014/main" id="{E91419E3-D65B-CDE2-CD54-D2B6A003C135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4B11C9-642C-DEB0-09AB-3CB46F145AF5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B211F1-8DF1-7703-C09C-D5C82F72CE12}"/>
              </a:ext>
            </a:extLst>
          </p:cNvPr>
          <p:cNvSpPr txBox="1"/>
          <p:nvPr/>
        </p:nvSpPr>
        <p:spPr>
          <a:xfrm>
            <a:off x="1270033" y="301185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인터페이스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E18F3-C14B-D8A0-A5F8-D435C1172EE0}"/>
              </a:ext>
            </a:extLst>
          </p:cNvPr>
          <p:cNvSpPr txBox="1"/>
          <p:nvPr/>
        </p:nvSpPr>
        <p:spPr>
          <a:xfrm>
            <a:off x="1313760" y="450347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보안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7C070-86AD-F881-B3B4-429939C55A45}"/>
              </a:ext>
            </a:extLst>
          </p:cNvPr>
          <p:cNvSpPr txBox="1"/>
          <p:nvPr/>
        </p:nvSpPr>
        <p:spPr>
          <a:xfrm>
            <a:off x="6544652" y="146802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성능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39EDFD-5C60-ED8E-7B6A-265A94064A8E}"/>
              </a:ext>
            </a:extLst>
          </p:cNvPr>
          <p:cNvSpPr txBox="1"/>
          <p:nvPr/>
        </p:nvSpPr>
        <p:spPr>
          <a:xfrm>
            <a:off x="6544652" y="30118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테스트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29A73-482F-82EC-4D80-1C74EB91BCD5}"/>
              </a:ext>
            </a:extLst>
          </p:cNvPr>
          <p:cNvSpPr txBox="1"/>
          <p:nvPr/>
        </p:nvSpPr>
        <p:spPr>
          <a:xfrm>
            <a:off x="6429236" y="441090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품질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44">
            <a:extLst>
              <a:ext uri="{FF2B5EF4-FFF2-40B4-BE49-F238E27FC236}">
                <a16:creationId xmlns:a16="http://schemas.microsoft.com/office/drawing/2014/main" id="{C8C15046-8A9D-914E-4117-7E1C3AEEC8CE}"/>
              </a:ext>
            </a:extLst>
          </p:cNvPr>
          <p:cNvSpPr/>
          <p:nvPr/>
        </p:nvSpPr>
        <p:spPr>
          <a:xfrm>
            <a:off x="1261112" y="3751999"/>
            <a:ext cx="2907765" cy="2557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D0C02E-F3B5-CC5C-4BDC-2C32EC4FB500}"/>
              </a:ext>
            </a:extLst>
          </p:cNvPr>
          <p:cNvGrpSpPr/>
          <p:nvPr/>
        </p:nvGrpSpPr>
        <p:grpSpPr>
          <a:xfrm>
            <a:off x="1261112" y="3752001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51F11A0B-8A70-1A83-C390-DEAAD312157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ECFEE13-6D23-9390-AAA5-A517BFC0184C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62A43E79-F5B3-C00D-53F9-151F19B71B51}"/>
              </a:ext>
            </a:extLst>
          </p:cNvPr>
          <p:cNvSpPr/>
          <p:nvPr/>
        </p:nvSpPr>
        <p:spPr>
          <a:xfrm>
            <a:off x="1261112" y="5341038"/>
            <a:ext cx="2907765" cy="2557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241DE74D-F81B-CD88-E376-2BAF07A0458B}"/>
              </a:ext>
            </a:extLst>
          </p:cNvPr>
          <p:cNvSpPr/>
          <p:nvPr/>
        </p:nvSpPr>
        <p:spPr>
          <a:xfrm>
            <a:off x="6544652" y="2168829"/>
            <a:ext cx="2907765" cy="2557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3F7153D-57BA-21C6-D3A6-B090CFB8A0C8}"/>
              </a:ext>
            </a:extLst>
          </p:cNvPr>
          <p:cNvGrpSpPr/>
          <p:nvPr/>
        </p:nvGrpSpPr>
        <p:grpSpPr>
          <a:xfrm>
            <a:off x="6544652" y="2168831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38" name="모서리가 둥근 직사각형 58">
              <a:extLst>
                <a:ext uri="{FF2B5EF4-FFF2-40B4-BE49-F238E27FC236}">
                  <a16:creationId xmlns:a16="http://schemas.microsoft.com/office/drawing/2014/main" id="{903E4AFB-E639-D66E-819A-DE560AE8DE2F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39DBAC9-5E50-A202-2801-0E89298E1283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0A17A666-ACB4-176B-8A67-7D8756AAADFC}"/>
              </a:ext>
            </a:extLst>
          </p:cNvPr>
          <p:cNvSpPr/>
          <p:nvPr/>
        </p:nvSpPr>
        <p:spPr>
          <a:xfrm>
            <a:off x="6532896" y="3768102"/>
            <a:ext cx="2907765" cy="2557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84FC5D-BEFC-9826-271C-D24082186435}"/>
              </a:ext>
            </a:extLst>
          </p:cNvPr>
          <p:cNvGrpSpPr/>
          <p:nvPr/>
        </p:nvGrpSpPr>
        <p:grpSpPr>
          <a:xfrm>
            <a:off x="6532896" y="3768104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42" name="모서리가 둥근 직사각형 58">
              <a:extLst>
                <a:ext uri="{FF2B5EF4-FFF2-40B4-BE49-F238E27FC236}">
                  <a16:creationId xmlns:a16="http://schemas.microsoft.com/office/drawing/2014/main" id="{299FACF7-1C79-5FEF-DF68-E4242ADD1AE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0EDF8F-F01B-A37C-127A-B86FFBF66B84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4">
            <a:extLst>
              <a:ext uri="{FF2B5EF4-FFF2-40B4-BE49-F238E27FC236}">
                <a16:creationId xmlns:a16="http://schemas.microsoft.com/office/drawing/2014/main" id="{42CF8C4C-EBC4-E7C6-1A64-6B56CBF7A871}"/>
              </a:ext>
            </a:extLst>
          </p:cNvPr>
          <p:cNvSpPr/>
          <p:nvPr/>
        </p:nvSpPr>
        <p:spPr>
          <a:xfrm>
            <a:off x="6569242" y="5347563"/>
            <a:ext cx="2907765" cy="2557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9BF65CA-7448-DE30-E829-BBC3588A7DB3}"/>
              </a:ext>
            </a:extLst>
          </p:cNvPr>
          <p:cNvGrpSpPr/>
          <p:nvPr/>
        </p:nvGrpSpPr>
        <p:grpSpPr>
          <a:xfrm>
            <a:off x="6569242" y="5347565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46" name="모서리가 둥근 직사각형 58">
              <a:extLst>
                <a:ext uri="{FF2B5EF4-FFF2-40B4-BE49-F238E27FC236}">
                  <a16:creationId xmlns:a16="http://schemas.microsoft.com/office/drawing/2014/main" id="{B260C450-30AA-066C-3B5C-8682D08CC7B1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ABA711-E51A-F84D-3C89-DA72189E46E7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78A36E8-1DD0-0416-B856-728898722499}"/>
              </a:ext>
            </a:extLst>
          </p:cNvPr>
          <p:cNvSpPr txBox="1"/>
          <p:nvPr/>
        </p:nvSpPr>
        <p:spPr>
          <a:xfrm>
            <a:off x="4274684" y="210617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80 %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B37B3-24A2-A541-FEC1-5E054CA28626}"/>
              </a:ext>
            </a:extLst>
          </p:cNvPr>
          <p:cNvSpPr txBox="1"/>
          <p:nvPr/>
        </p:nvSpPr>
        <p:spPr>
          <a:xfrm>
            <a:off x="4278727" y="36952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D312B4-40CD-7390-B947-F8675484FB74}"/>
              </a:ext>
            </a:extLst>
          </p:cNvPr>
          <p:cNvSpPr txBox="1"/>
          <p:nvPr/>
        </p:nvSpPr>
        <p:spPr>
          <a:xfrm>
            <a:off x="4281045" y="528190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0 %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1B8D81-8AD9-260E-CE4F-A67BD6B66022}"/>
              </a:ext>
            </a:extLst>
          </p:cNvPr>
          <p:cNvSpPr txBox="1"/>
          <p:nvPr/>
        </p:nvSpPr>
        <p:spPr>
          <a:xfrm>
            <a:off x="9546356" y="210610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538ECA-230E-ABF9-9F09-32BE6FBCC7BB}"/>
              </a:ext>
            </a:extLst>
          </p:cNvPr>
          <p:cNvSpPr txBox="1"/>
          <p:nvPr/>
        </p:nvSpPr>
        <p:spPr>
          <a:xfrm>
            <a:off x="9546356" y="369373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C24E9C-335C-CACE-D70A-E76FDF08A064}"/>
              </a:ext>
            </a:extLst>
          </p:cNvPr>
          <p:cNvSpPr txBox="1"/>
          <p:nvPr/>
        </p:nvSpPr>
        <p:spPr>
          <a:xfrm>
            <a:off x="9546356" y="527319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100 %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55B57DB-493F-8AC9-742E-22F30D4C93D9}"/>
              </a:ext>
            </a:extLst>
          </p:cNvPr>
          <p:cNvGrpSpPr/>
          <p:nvPr/>
        </p:nvGrpSpPr>
        <p:grpSpPr>
          <a:xfrm rot="10800000">
            <a:off x="1932223" y="3751999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58" name="모서리가 둥근 직사각형 58">
              <a:extLst>
                <a:ext uri="{FF2B5EF4-FFF2-40B4-BE49-F238E27FC236}">
                  <a16:creationId xmlns:a16="http://schemas.microsoft.com/office/drawing/2014/main" id="{475C7E38-29D8-E92C-9A09-CAB77B8F1330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E8B036C-C1F2-8F7A-D939-70E928F40273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2ED8A8-2117-ECA3-D9FF-54862B2026C1}"/>
              </a:ext>
            </a:extLst>
          </p:cNvPr>
          <p:cNvGrpSpPr/>
          <p:nvPr/>
        </p:nvGrpSpPr>
        <p:grpSpPr>
          <a:xfrm rot="10800000">
            <a:off x="7216813" y="2172790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61" name="모서리가 둥근 직사각형 58">
              <a:extLst>
                <a:ext uri="{FF2B5EF4-FFF2-40B4-BE49-F238E27FC236}">
                  <a16:creationId xmlns:a16="http://schemas.microsoft.com/office/drawing/2014/main" id="{05E15086-21DE-914F-5E51-6E0BA5E8CBFB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31B0C2-8F55-8BAE-6CF1-A7845AE8824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E2BA326-3097-5809-41E6-C493D481150E}"/>
              </a:ext>
            </a:extLst>
          </p:cNvPr>
          <p:cNvGrpSpPr/>
          <p:nvPr/>
        </p:nvGrpSpPr>
        <p:grpSpPr>
          <a:xfrm rot="10800000">
            <a:off x="7191657" y="3768101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64" name="모서리가 둥근 직사각형 58">
              <a:extLst>
                <a:ext uri="{FF2B5EF4-FFF2-40B4-BE49-F238E27FC236}">
                  <a16:creationId xmlns:a16="http://schemas.microsoft.com/office/drawing/2014/main" id="{D6D64D07-4C21-B512-BABB-5802155F35C0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1F4EDFE-0FBC-698F-906B-134789B61D13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7A16365-2275-E635-7806-9DCBD58EB9B4}"/>
              </a:ext>
            </a:extLst>
          </p:cNvPr>
          <p:cNvGrpSpPr/>
          <p:nvPr/>
        </p:nvGrpSpPr>
        <p:grpSpPr>
          <a:xfrm rot="10800000">
            <a:off x="7228003" y="5349635"/>
            <a:ext cx="2249004" cy="255775"/>
            <a:chOff x="1061545" y="3608990"/>
            <a:chExt cx="6081477" cy="735724"/>
          </a:xfrm>
          <a:solidFill>
            <a:srgbClr val="333F50"/>
          </a:solidFill>
        </p:grpSpPr>
        <p:sp>
          <p:nvSpPr>
            <p:cNvPr id="67" name="모서리가 둥근 직사각형 58">
              <a:extLst>
                <a:ext uri="{FF2B5EF4-FFF2-40B4-BE49-F238E27FC236}">
                  <a16:creationId xmlns:a16="http://schemas.microsoft.com/office/drawing/2014/main" id="{75280D95-5A76-759E-E643-05A95208F23C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B4FDCA8-D9C9-FE1D-BEB7-0ACC8A801D4B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AD55E4EB-D4E4-DF48-AD05-AC6FE53D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>
                <a:solidFill>
                  <a:srgbClr val="333F50"/>
                </a:solidFill>
              </a:rPr>
              <a:t>35</a:t>
            </a:fld>
            <a:endParaRPr lang="ko-KR" altLang="en-US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2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8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F3193-AF38-BF60-66E0-19804548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>
                <a:solidFill>
                  <a:srgbClr val="333F50"/>
                </a:solidFill>
              </a:rPr>
              <a:t>36</a:t>
            </a:fld>
            <a:endParaRPr lang="ko-KR" altLang="en-US" dirty="0">
              <a:solidFill>
                <a:srgbClr val="333F5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B2A4DE-5125-90AF-5EBE-B1742117A9FD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90D589E-A642-9704-B030-191EF92975C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76D7FD8-CAA2-777F-CF20-E936D317A0F7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DD8F19-BA7D-4309-53BC-0FB59396CCD9}"/>
                </a:ext>
              </a:extLst>
            </p:cNvPr>
            <p:cNvSpPr txBox="1"/>
            <p:nvPr/>
          </p:nvSpPr>
          <p:spPr>
            <a:xfrm>
              <a:off x="2448562" y="2034550"/>
              <a:ext cx="1492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잘한 점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57587D-12A7-41BD-4A8B-225BB79422B1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5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>
                  <a:solidFill>
                    <a:schemeClr val="bg1"/>
                  </a:solidFill>
                </a:rPr>
                <a:t>처음에 연동에 문제가 있었지만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새로운 데이터베이스를 사용하여 열심히 노력한 결과 연동에 성공하여 좋은 결과물을 만들었다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>
                  <a:solidFill>
                    <a:schemeClr val="bg1"/>
                  </a:solidFill>
                </a:rPr>
                <a:t>각자 파트를 나누어서 분할 업무를 잘 수행하였다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D8E646-7267-79DB-9B46-DC73A5A2FD0B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4B208ED-B5AE-7CA3-89B7-B5F3DF758CB1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97AB25-1736-8B00-D295-2662FB33A9B5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0C7ED0-02A6-8045-8D60-C7B7FD57A0D9}"/>
                </a:ext>
              </a:extLst>
            </p:cNvPr>
            <p:cNvSpPr txBox="1"/>
            <p:nvPr/>
          </p:nvSpPr>
          <p:spPr>
            <a:xfrm>
              <a:off x="2448562" y="2034550"/>
              <a:ext cx="2823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잘 안 되었던 점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BE85F-F208-0912-78EB-8739370371E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05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>
                  <a:solidFill>
                    <a:schemeClr val="bg1"/>
                  </a:solidFill>
                </a:rPr>
                <a:t>공지사항 기능과 </a:t>
              </a:r>
              <a:r>
                <a:rPr lang="en-US" altLang="ko-KR" dirty="0">
                  <a:solidFill>
                    <a:schemeClr val="bg1"/>
                  </a:solidFill>
                </a:rPr>
                <a:t>Q&amp;A </a:t>
              </a:r>
              <a:r>
                <a:rPr lang="ko-KR" altLang="en-US" dirty="0">
                  <a:solidFill>
                    <a:schemeClr val="bg1"/>
                  </a:solidFill>
                </a:rPr>
                <a:t>기능을 구현하지 못하였다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>
                  <a:solidFill>
                    <a:schemeClr val="bg1"/>
                  </a:solidFill>
                </a:rPr>
                <a:t>보안 기능을 추가하지 못하였다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D05DF-11F8-A6B3-9D5D-1000E2C11EA8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DF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40413-CC89-B16B-794C-0FEF9BAB1CB7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rgbClr val="333F50"/>
                </a:solidFill>
              </a:rPr>
              <a:t>Part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DC8A-B3F2-352B-CB05-3B5A07E20E1E}"/>
              </a:ext>
            </a:extLst>
          </p:cNvPr>
          <p:cNvSpPr txBox="1"/>
          <p:nvPr/>
        </p:nvSpPr>
        <p:spPr>
          <a:xfrm>
            <a:off x="671406" y="520874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잘한 점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잘 안 되었던 점</a:t>
            </a:r>
          </a:p>
        </p:txBody>
      </p:sp>
    </p:spTree>
    <p:extLst>
      <p:ext uri="{BB962C8B-B14F-4D97-AF65-F5344CB8AC3E}">
        <p14:creationId xmlns:p14="http://schemas.microsoft.com/office/powerpoint/2010/main" val="1813898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A03D1A-457D-734F-C082-2FB1A58B19D8}"/>
              </a:ext>
            </a:extLst>
          </p:cNvPr>
          <p:cNvSpPr txBox="1"/>
          <p:nvPr/>
        </p:nvSpPr>
        <p:spPr>
          <a:xfrm>
            <a:off x="5009805" y="223237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8EB-2446-AED0-9256-020021620435}"/>
              </a:ext>
            </a:extLst>
          </p:cNvPr>
          <p:cNvSpPr/>
          <p:nvPr/>
        </p:nvSpPr>
        <p:spPr>
          <a:xfrm>
            <a:off x="-353712" y="3703321"/>
            <a:ext cx="13612512" cy="365425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9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B1D8F-9C1C-DEC5-5491-69A0869C1A44}"/>
              </a:ext>
            </a:extLst>
          </p:cNvPr>
          <p:cNvSpPr txBox="1"/>
          <p:nvPr/>
        </p:nvSpPr>
        <p:spPr>
          <a:xfrm>
            <a:off x="3126546" y="2813214"/>
            <a:ext cx="5938904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spc="-150" dirty="0">
                <a:solidFill>
                  <a:schemeClr val="bg1"/>
                </a:solidFill>
              </a:rPr>
              <a:t>최신 브랜드와 할인된 상품을 담은 쇼핑몰로서 바쁜</a:t>
            </a:r>
            <a:r>
              <a:rPr lang="en-US" altLang="ko-KR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>
                <a:solidFill>
                  <a:schemeClr val="bg1"/>
                </a:solidFill>
              </a:rPr>
              <a:t>현대 사회에서 인터넷을 통하여 장소와 시간에 구애 받지 않고 언제 어디서나 편리하게 쇼핑을 할  수 있는 온라인 쇼핑몰이다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51B08-2E3C-FF91-0350-E36B17D68A23}"/>
              </a:ext>
            </a:extLst>
          </p:cNvPr>
          <p:cNvSpPr txBox="1"/>
          <p:nvPr/>
        </p:nvSpPr>
        <p:spPr>
          <a:xfrm>
            <a:off x="2499451" y="2213049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072FA-64B9-68BE-7146-6CA9BCC159B4}"/>
              </a:ext>
            </a:extLst>
          </p:cNvPr>
          <p:cNvSpPr txBox="1"/>
          <p:nvPr/>
        </p:nvSpPr>
        <p:spPr>
          <a:xfrm>
            <a:off x="274320" y="2946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프로젝트 주제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F6DC6-13E2-27B5-88DD-AB99F2AF6363}"/>
              </a:ext>
            </a:extLst>
          </p:cNvPr>
          <p:cNvSpPr txBox="1"/>
          <p:nvPr/>
        </p:nvSpPr>
        <p:spPr>
          <a:xfrm>
            <a:off x="4726873" y="171518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 웹 사이트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036D5-A30C-70D2-5BC0-BEB4217D254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7B1CA-D94E-FE53-E1D0-2C027AA85FC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222DA0-A216-CBF2-5EEA-051C8325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5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76E03-B956-543C-3ECF-2E4288FDAA1B}"/>
              </a:ext>
            </a:extLst>
          </p:cNvPr>
          <p:cNvSpPr txBox="1"/>
          <p:nvPr/>
        </p:nvSpPr>
        <p:spPr>
          <a:xfrm>
            <a:off x="274320" y="29464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프로젝트 주제 선정 이유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7BBE3-822E-23A4-52D7-36692EF1C9F6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92B56-96E8-82BA-4705-2322062FB657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E4716F-FAB7-FB73-61AE-83D664636B24}"/>
              </a:ext>
            </a:extLst>
          </p:cNvPr>
          <p:cNvGrpSpPr/>
          <p:nvPr/>
        </p:nvGrpSpPr>
        <p:grpSpPr>
          <a:xfrm>
            <a:off x="1163187" y="1663766"/>
            <a:ext cx="9621384" cy="3530467"/>
            <a:chOff x="1303788" y="1886251"/>
            <a:chExt cx="9621384" cy="35304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754498-5751-57AC-1309-4F645480462E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097E3A-AA11-A61B-817F-6E68F31920CB}"/>
                </a:ext>
              </a:extLst>
            </p:cNvPr>
            <p:cNvSpPr txBox="1"/>
            <p:nvPr/>
          </p:nvSpPr>
          <p:spPr>
            <a:xfrm>
              <a:off x="9626419" y="320072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6730A5-00A0-3A79-F0C0-2CDE7ED70CDB}"/>
              </a:ext>
            </a:extLst>
          </p:cNvPr>
          <p:cNvSpPr txBox="1"/>
          <p:nvPr/>
        </p:nvSpPr>
        <p:spPr>
          <a:xfrm>
            <a:off x="3047114" y="2381534"/>
            <a:ext cx="6097772" cy="2094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i="1" spc="-150" dirty="0">
                <a:solidFill>
                  <a:schemeClr val="bg1"/>
                </a:solidFill>
              </a:rPr>
              <a:t>인터넷 쇼핑</a:t>
            </a:r>
            <a:r>
              <a:rPr lang="en-US" altLang="ko-KR" sz="2000" i="1" spc="-150" dirty="0">
                <a:solidFill>
                  <a:schemeClr val="bg1"/>
                </a:solidFill>
              </a:rPr>
              <a:t>(</a:t>
            </a:r>
            <a:r>
              <a:rPr lang="ko-KR" altLang="en-US" sz="2000" i="1" spc="-150" dirty="0">
                <a:solidFill>
                  <a:schemeClr val="bg1"/>
                </a:solidFill>
              </a:rPr>
              <a:t>전자상거래</a:t>
            </a:r>
            <a:r>
              <a:rPr lang="en-US" altLang="ko-KR" sz="2000" i="1" spc="-150" dirty="0">
                <a:solidFill>
                  <a:schemeClr val="bg1"/>
                </a:solidFill>
              </a:rPr>
              <a:t>)</a:t>
            </a:r>
            <a:r>
              <a:rPr lang="ko-KR" altLang="en-US" sz="2000" i="1" spc="-150" dirty="0">
                <a:solidFill>
                  <a:schemeClr val="bg1"/>
                </a:solidFill>
              </a:rPr>
              <a:t>은 도</a:t>
            </a:r>
            <a:r>
              <a:rPr lang="en-US" altLang="ko-KR" sz="2000" i="1" spc="-150" dirty="0">
                <a:solidFill>
                  <a:schemeClr val="bg1"/>
                </a:solidFill>
              </a:rPr>
              <a:t>/</a:t>
            </a:r>
            <a:r>
              <a:rPr lang="ko-KR" altLang="en-US" sz="2000" i="1" spc="-150" dirty="0">
                <a:solidFill>
                  <a:schemeClr val="bg1"/>
                </a:solidFill>
              </a:rPr>
              <a:t>소매상을 거치지 않는 특징을 바탕으로 하여 저렴한 가격으로 요즘 많이 이용하고</a:t>
            </a:r>
            <a:r>
              <a:rPr lang="en-US" altLang="ko-KR" sz="2000" i="1" spc="-150" dirty="0">
                <a:solidFill>
                  <a:schemeClr val="bg1"/>
                </a:solidFill>
              </a:rPr>
              <a:t>, </a:t>
            </a:r>
            <a:r>
              <a:rPr lang="ko-KR" altLang="en-US" sz="2000" i="1" spc="-150" dirty="0">
                <a:solidFill>
                  <a:schemeClr val="bg1"/>
                </a:solidFill>
              </a:rPr>
              <a:t>선호하는 쇼핑 방식이다</a:t>
            </a:r>
            <a:r>
              <a:rPr lang="en-US" altLang="ko-KR" sz="2000" i="1" spc="-15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000" i="1" spc="-150" dirty="0">
                <a:solidFill>
                  <a:schemeClr val="bg1"/>
                </a:solidFill>
              </a:rPr>
              <a:t>인터넷의 생활화에 따라 쇼핑몰의 이용이 커지고</a:t>
            </a:r>
            <a:r>
              <a:rPr lang="en-US" altLang="ko-KR" sz="2000" i="1" spc="-150" dirty="0">
                <a:solidFill>
                  <a:schemeClr val="bg1"/>
                </a:solidFill>
              </a:rPr>
              <a:t>,</a:t>
            </a:r>
            <a:r>
              <a:rPr lang="ko-KR" altLang="en-US" sz="2000" i="1" spc="-150" dirty="0">
                <a:solidFill>
                  <a:schemeClr val="bg1"/>
                </a:solidFill>
              </a:rPr>
              <a:t> 그에 대한 관심도가 점차 커지고 있는 상황이므로 본 프로그램을 제작하는 계기가 되었다</a:t>
            </a:r>
            <a:r>
              <a:rPr lang="en-US" altLang="ko-KR" sz="2000" i="1" spc="-150" dirty="0">
                <a:solidFill>
                  <a:schemeClr val="bg1"/>
                </a:solidFill>
              </a:rPr>
              <a:t>.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C7DC4-4D88-4623-CC36-F430900C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E4ADF-DE61-7BFA-4C47-677E1B103E71}"/>
              </a:ext>
            </a:extLst>
          </p:cNvPr>
          <p:cNvSpPr txBox="1"/>
          <p:nvPr/>
        </p:nvSpPr>
        <p:spPr>
          <a:xfrm>
            <a:off x="274320" y="29464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프로젝트 주제 선정 이유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767FED-4302-3BDC-D809-505E63C33840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C9773-6941-D371-0B40-17A8E8EA3B65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491D9-4E65-5AC9-706E-C59C477FCAC3}"/>
              </a:ext>
            </a:extLst>
          </p:cNvPr>
          <p:cNvSpPr txBox="1"/>
          <p:nvPr/>
        </p:nvSpPr>
        <p:spPr>
          <a:xfrm>
            <a:off x="3047114" y="2381534"/>
            <a:ext cx="6097772" cy="2094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i="1" spc="-150" dirty="0">
                <a:solidFill>
                  <a:schemeClr val="bg1"/>
                </a:solidFill>
              </a:rPr>
              <a:t>온라인 쇼핑몰을 보면  지나치게 많은 상품이 등록되어 정리가 안 되어 복잡했던 경우와 카테고리를 잘 못 선택하거나 연관성 없는 키워드를 넣은 경우가 있었다</a:t>
            </a:r>
            <a:r>
              <a:rPr lang="en-US" altLang="ko-KR" sz="2000" i="1" spc="-15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i="1" spc="-150" dirty="0">
                <a:solidFill>
                  <a:schemeClr val="bg1"/>
                </a:solidFill>
              </a:rPr>
              <a:t>이를 보완하여 상품 몇 개만 살펴보아도 스타일</a:t>
            </a:r>
            <a:r>
              <a:rPr lang="en-US" altLang="ko-KR" sz="2000" i="1" spc="-150" dirty="0">
                <a:solidFill>
                  <a:schemeClr val="bg1"/>
                </a:solidFill>
              </a:rPr>
              <a:t>, </a:t>
            </a:r>
            <a:r>
              <a:rPr lang="ko-KR" altLang="en-US" sz="2000" i="1" spc="-150" dirty="0">
                <a:solidFill>
                  <a:schemeClr val="bg1"/>
                </a:solidFill>
              </a:rPr>
              <a:t>방법</a:t>
            </a:r>
            <a:r>
              <a:rPr lang="en-US" altLang="ko-KR" sz="2000" i="1" spc="-150" dirty="0">
                <a:solidFill>
                  <a:schemeClr val="bg1"/>
                </a:solidFill>
              </a:rPr>
              <a:t>, </a:t>
            </a:r>
            <a:r>
              <a:rPr lang="ko-KR" altLang="en-US" sz="2000" i="1" spc="-150" dirty="0">
                <a:solidFill>
                  <a:schemeClr val="bg1"/>
                </a:solidFill>
              </a:rPr>
              <a:t>방향성을 알 수 있어 제품이 돋보일 수  있는 쇼핑몰을 만들면 좋은 계기가 될 것 같아서 선정하게 되었다</a:t>
            </a:r>
            <a:r>
              <a:rPr lang="en-US" altLang="ko-KR" sz="2000" i="1" spc="-150" dirty="0">
                <a:solidFill>
                  <a:schemeClr val="bg1"/>
                </a:solidFill>
              </a:rPr>
              <a:t>.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5FB9F4A-2952-3E83-02B6-C71AF4EB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F00DC-FB93-1D5A-FB32-BE10EC4A5675}"/>
              </a:ext>
            </a:extLst>
          </p:cNvPr>
          <p:cNvSpPr txBox="1"/>
          <p:nvPr/>
        </p:nvSpPr>
        <p:spPr>
          <a:xfrm>
            <a:off x="1163187" y="1663766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88E6D-6EC6-FB48-6704-8EE27F1EB270}"/>
              </a:ext>
            </a:extLst>
          </p:cNvPr>
          <p:cNvSpPr txBox="1"/>
          <p:nvPr/>
        </p:nvSpPr>
        <p:spPr>
          <a:xfrm>
            <a:off x="9485818" y="2978242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</p:spTree>
    <p:extLst>
      <p:ext uri="{BB962C8B-B14F-4D97-AF65-F5344CB8AC3E}">
        <p14:creationId xmlns:p14="http://schemas.microsoft.com/office/powerpoint/2010/main" val="15985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2629AA-6958-0EE4-D0E1-C4619F2D2A7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75B2E-7602-754E-F9D2-AC1A4D6F4ADA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ED62F-83C6-83B1-1FDA-AE391A3A553C}"/>
              </a:ext>
            </a:extLst>
          </p:cNvPr>
          <p:cNvSpPr txBox="1"/>
          <p:nvPr/>
        </p:nvSpPr>
        <p:spPr>
          <a:xfrm>
            <a:off x="274320" y="2946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팀원 역할 소개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55DE21C-9170-2AC9-C283-9D45C7CA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 bwMode="auto">
          <a:xfrm>
            <a:off x="1455048" y="1847604"/>
            <a:ext cx="1547303" cy="1670118"/>
          </a:xfrm>
          <a:prstGeom prst="ellipse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CFA04E78-806C-1AB3-DFE2-864050A10D37}"/>
              </a:ext>
            </a:extLst>
          </p:cNvPr>
          <p:cNvSpPr/>
          <p:nvPr/>
        </p:nvSpPr>
        <p:spPr>
          <a:xfrm>
            <a:off x="1425367" y="1524345"/>
            <a:ext cx="1606665" cy="360438"/>
          </a:xfrm>
          <a:prstGeom prst="homePlat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highlight>
                <a:srgbClr val="6D8CAC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92397-5352-ACE3-AA2E-FA812E722F06}"/>
              </a:ext>
            </a:extLst>
          </p:cNvPr>
          <p:cNvSpPr txBox="1"/>
          <p:nvPr/>
        </p:nvSpPr>
        <p:spPr>
          <a:xfrm>
            <a:off x="1455048" y="1534486"/>
            <a:ext cx="1388427" cy="3401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이은범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C64994-6EFC-A42D-E6D1-4BB4AE161EDF}"/>
              </a:ext>
            </a:extLst>
          </p:cNvPr>
          <p:cNvGrpSpPr/>
          <p:nvPr/>
        </p:nvGrpSpPr>
        <p:grpSpPr>
          <a:xfrm>
            <a:off x="1348357" y="3544526"/>
            <a:ext cx="1675432" cy="355600"/>
            <a:chOff x="790551" y="4488873"/>
            <a:chExt cx="1675432" cy="3556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6823F30-B5FE-B2F3-DD93-12714D9BBD58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39B7080-53E9-EDF3-F979-5CE5000C9887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B05C707-00EE-6864-B4A5-01A213BF7F93}"/>
              </a:ext>
            </a:extLst>
          </p:cNvPr>
          <p:cNvSpPr txBox="1"/>
          <p:nvPr/>
        </p:nvSpPr>
        <p:spPr>
          <a:xfrm>
            <a:off x="1262074" y="3566241"/>
            <a:ext cx="1847997" cy="3092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C3341-934E-6679-5C26-C9CD8822F8B9}"/>
              </a:ext>
            </a:extLst>
          </p:cNvPr>
          <p:cNvSpPr txBox="1"/>
          <p:nvPr/>
        </p:nvSpPr>
        <p:spPr>
          <a:xfrm>
            <a:off x="1346075" y="3959647"/>
            <a:ext cx="1679997" cy="100758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프로젝트에 대한 총괄 감독수행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단계별 추진사항에 대한 의사결정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분석 및 정의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5B488ECC-DFC6-E584-12E4-5804DBF7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 bwMode="auto">
          <a:xfrm>
            <a:off x="4057193" y="1788378"/>
            <a:ext cx="1547303" cy="1670118"/>
          </a:xfrm>
          <a:prstGeom prst="ellipse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ACAA8D19-CC9C-D1FE-2B85-948FB7067CCD}"/>
              </a:ext>
            </a:extLst>
          </p:cNvPr>
          <p:cNvSpPr/>
          <p:nvPr/>
        </p:nvSpPr>
        <p:spPr>
          <a:xfrm>
            <a:off x="4027512" y="1533943"/>
            <a:ext cx="1606665" cy="360438"/>
          </a:xfrm>
          <a:prstGeom prst="homePlat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4FA0A-1A9F-9BAF-09F2-85F5A6913A75}"/>
              </a:ext>
            </a:extLst>
          </p:cNvPr>
          <p:cNvSpPr txBox="1"/>
          <p:nvPr/>
        </p:nvSpPr>
        <p:spPr>
          <a:xfrm>
            <a:off x="4084194" y="1542374"/>
            <a:ext cx="1388427" cy="3401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박성원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BB9571-5C9D-D6DF-0E4D-EF56E8B9D189}"/>
              </a:ext>
            </a:extLst>
          </p:cNvPr>
          <p:cNvGrpSpPr/>
          <p:nvPr/>
        </p:nvGrpSpPr>
        <p:grpSpPr>
          <a:xfrm>
            <a:off x="4057193" y="3550938"/>
            <a:ext cx="1675432" cy="355600"/>
            <a:chOff x="790551" y="4488873"/>
            <a:chExt cx="1675432" cy="3556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5861508-9983-11E6-E37E-1CED32136BA6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A0CC0A4-C0DC-4B35-1EC2-03540D2192CC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D01E7C7-2084-4938-A20F-3BA94F56F59F}"/>
              </a:ext>
            </a:extLst>
          </p:cNvPr>
          <p:cNvSpPr txBox="1"/>
          <p:nvPr/>
        </p:nvSpPr>
        <p:spPr>
          <a:xfrm>
            <a:off x="3990929" y="3568163"/>
            <a:ext cx="1847997" cy="3092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 / </a:t>
            </a:r>
            <a:r>
              <a:rPr lang="en-US" altLang="ko-KR" sz="1400" i="0" dirty="0">
                <a:solidFill>
                  <a:srgbClr val="C9CACF"/>
                </a:solidFill>
                <a:effectLst/>
                <a:latin typeface="+mj-lt"/>
                <a:ea typeface="맑은 고딕" panose="020B0503020000020004" pitchFamily="50" charset="-127"/>
              </a:rPr>
              <a:t>Front-End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9CA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F260D-BF72-104F-DC2D-F8B27472192B}"/>
              </a:ext>
            </a:extLst>
          </p:cNvPr>
          <p:cNvSpPr txBox="1"/>
          <p:nvPr/>
        </p:nvSpPr>
        <p:spPr>
          <a:xfrm>
            <a:off x="4054911" y="3966059"/>
            <a:ext cx="1679997" cy="8213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분석 및 정의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구현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교육 및 기술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이전</a:t>
            </a: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하자 보수 등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4004D323-8547-0974-31A8-8690BF81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 bwMode="auto">
          <a:xfrm>
            <a:off x="6599976" y="1796501"/>
            <a:ext cx="1547303" cy="1670118"/>
          </a:xfrm>
          <a:prstGeom prst="ellipse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6CE9C82-E6BA-D173-1C6F-2AE0A0701C1A}"/>
              </a:ext>
            </a:extLst>
          </p:cNvPr>
          <p:cNvSpPr/>
          <p:nvPr/>
        </p:nvSpPr>
        <p:spPr>
          <a:xfrm>
            <a:off x="6570295" y="1532234"/>
            <a:ext cx="1606665" cy="360438"/>
          </a:xfrm>
          <a:prstGeom prst="homePlat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817B0-D6EE-A359-675F-2911B5E6D5A5}"/>
              </a:ext>
            </a:extLst>
          </p:cNvPr>
          <p:cNvSpPr txBox="1"/>
          <p:nvPr/>
        </p:nvSpPr>
        <p:spPr>
          <a:xfrm>
            <a:off x="6629657" y="1530511"/>
            <a:ext cx="1388427" cy="3401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윤성상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209C90-EFA9-E3B0-69C9-99380B484DD8}"/>
              </a:ext>
            </a:extLst>
          </p:cNvPr>
          <p:cNvGrpSpPr/>
          <p:nvPr/>
        </p:nvGrpSpPr>
        <p:grpSpPr>
          <a:xfrm>
            <a:off x="6689570" y="3549404"/>
            <a:ext cx="1675432" cy="355600"/>
            <a:chOff x="790551" y="4488873"/>
            <a:chExt cx="1675432" cy="35560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F41857C-9EBC-3CC5-3D67-937139EBBFAB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E3E711B-E1C0-F62B-78D2-9887458FD599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2261075-92F1-3D80-36F0-1A7BC9D7579C}"/>
              </a:ext>
            </a:extLst>
          </p:cNvPr>
          <p:cNvSpPr txBox="1"/>
          <p:nvPr/>
        </p:nvSpPr>
        <p:spPr>
          <a:xfrm>
            <a:off x="6569578" y="3568162"/>
            <a:ext cx="1847997" cy="3092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 / </a:t>
            </a:r>
            <a:r>
              <a:rPr lang="en-US" altLang="ko-KR" sz="1400" i="0" dirty="0">
                <a:solidFill>
                  <a:srgbClr val="C9CAC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9CA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FAE06-C543-01EB-D511-4EE638C73092}"/>
              </a:ext>
            </a:extLst>
          </p:cNvPr>
          <p:cNvSpPr txBox="1"/>
          <p:nvPr/>
        </p:nvSpPr>
        <p:spPr>
          <a:xfrm>
            <a:off x="6687288" y="3964525"/>
            <a:ext cx="1679997" cy="8213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분석 및 정의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구현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교육 및 기술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이전</a:t>
            </a: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하자 보수 등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AB901137-CC68-85A5-9117-44188BEB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 bwMode="auto">
          <a:xfrm>
            <a:off x="9172440" y="1767005"/>
            <a:ext cx="1547303" cy="1670118"/>
          </a:xfrm>
          <a:prstGeom prst="ellipse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FD363695-EE42-29D9-DC77-F77E370AC792}"/>
              </a:ext>
            </a:extLst>
          </p:cNvPr>
          <p:cNvSpPr/>
          <p:nvPr/>
        </p:nvSpPr>
        <p:spPr>
          <a:xfrm>
            <a:off x="9142759" y="1532234"/>
            <a:ext cx="1606665" cy="360438"/>
          </a:xfrm>
          <a:prstGeom prst="homePlat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574E2-786F-B0A2-D117-1B6764547557}"/>
              </a:ext>
            </a:extLst>
          </p:cNvPr>
          <p:cNvSpPr txBox="1"/>
          <p:nvPr/>
        </p:nvSpPr>
        <p:spPr>
          <a:xfrm>
            <a:off x="9174872" y="1542374"/>
            <a:ext cx="1388427" cy="3401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이민우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3338C1A-0D19-6EB5-D4FE-DBCDA63E7A5B}"/>
              </a:ext>
            </a:extLst>
          </p:cNvPr>
          <p:cNvGrpSpPr/>
          <p:nvPr/>
        </p:nvGrpSpPr>
        <p:grpSpPr>
          <a:xfrm>
            <a:off x="9234510" y="3556594"/>
            <a:ext cx="1675432" cy="355600"/>
            <a:chOff x="790551" y="4488873"/>
            <a:chExt cx="1675432" cy="35560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C1CCFED-3F71-5E9C-93E7-D0F412D96F3C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6317A38-DE0D-BF88-879D-CA782BF7C9F7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4B06041-947F-0597-52C7-DA5A4A4B8368}"/>
              </a:ext>
            </a:extLst>
          </p:cNvPr>
          <p:cNvSpPr txBox="1"/>
          <p:nvPr/>
        </p:nvSpPr>
        <p:spPr>
          <a:xfrm>
            <a:off x="9081931" y="3585504"/>
            <a:ext cx="1847997" cy="3092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 / </a:t>
            </a:r>
            <a:r>
              <a:rPr lang="en-US" altLang="ko-KR" sz="1400" i="0" dirty="0">
                <a:solidFill>
                  <a:srgbClr val="C9CAC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9CA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F64F96-9A67-B7F2-5F38-EFC1C7E49815}"/>
              </a:ext>
            </a:extLst>
          </p:cNvPr>
          <p:cNvSpPr txBox="1"/>
          <p:nvPr/>
        </p:nvSpPr>
        <p:spPr>
          <a:xfrm>
            <a:off x="9232228" y="3971715"/>
            <a:ext cx="1679997" cy="8213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분석 및 정의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구현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교육 및 기술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이전</a:t>
            </a: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하자 보수 등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40E761-41E0-6AE4-0EF5-C403903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>
                <a:solidFill>
                  <a:schemeClr val="bg1"/>
                </a:solidFill>
              </a:r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737F6CD-C998-8BB2-C9F4-87EBD9BA0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 bwMode="auto">
          <a:xfrm>
            <a:off x="2837536" y="1818108"/>
            <a:ext cx="1547303" cy="1670118"/>
          </a:xfrm>
          <a:prstGeom prst="ellipse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F773C16C-88DA-33F1-1CE2-894612BD60E4}"/>
              </a:ext>
            </a:extLst>
          </p:cNvPr>
          <p:cNvSpPr/>
          <p:nvPr/>
        </p:nvSpPr>
        <p:spPr>
          <a:xfrm>
            <a:off x="2807855" y="1524345"/>
            <a:ext cx="1606665" cy="360438"/>
          </a:xfrm>
          <a:prstGeom prst="homePlat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highlight>
                <a:srgbClr val="6D8CAC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4EFE-8CEF-9214-1516-411FAFA8835C}"/>
              </a:ext>
            </a:extLst>
          </p:cNvPr>
          <p:cNvSpPr txBox="1"/>
          <p:nvPr/>
        </p:nvSpPr>
        <p:spPr>
          <a:xfrm>
            <a:off x="2837536" y="1534486"/>
            <a:ext cx="1388427" cy="3401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이준하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90A1DE-3DF2-6E81-5DA2-36DECA6C405F}"/>
              </a:ext>
            </a:extLst>
          </p:cNvPr>
          <p:cNvGrpSpPr/>
          <p:nvPr/>
        </p:nvGrpSpPr>
        <p:grpSpPr>
          <a:xfrm>
            <a:off x="2730845" y="3544526"/>
            <a:ext cx="1675432" cy="355600"/>
            <a:chOff x="790551" y="4488873"/>
            <a:chExt cx="1675432" cy="3556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E43F96-79D2-8B3F-FC71-9BF9C35A4D2C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8FCDDDB-1668-24AE-62F3-36DFF3026428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04094C-4CAC-7430-EF01-705F861444D4}"/>
              </a:ext>
            </a:extLst>
          </p:cNvPr>
          <p:cNvSpPr txBox="1"/>
          <p:nvPr/>
        </p:nvSpPr>
        <p:spPr>
          <a:xfrm>
            <a:off x="2644562" y="3566241"/>
            <a:ext cx="1847997" cy="3092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 / </a:t>
            </a:r>
            <a:r>
              <a:rPr lang="en-US" altLang="ko-KR" sz="1400" i="0" dirty="0">
                <a:solidFill>
                  <a:srgbClr val="C9CAC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8B24C-74F2-D8A7-CD6C-EF05F9E71E0E}"/>
              </a:ext>
            </a:extLst>
          </p:cNvPr>
          <p:cNvSpPr txBox="1"/>
          <p:nvPr/>
        </p:nvSpPr>
        <p:spPr>
          <a:xfrm>
            <a:off x="2728563" y="3959647"/>
            <a:ext cx="1679997" cy="8213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분석 및 정의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구현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교육 및 기술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이전</a:t>
            </a:r>
            <a:r>
              <a:rPr lang="en-US" altLang="ko-KR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하자 보수 등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FFDD018-6BA1-BE75-214B-C96F512C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 bwMode="auto">
          <a:xfrm>
            <a:off x="5439681" y="1857202"/>
            <a:ext cx="1547303" cy="1670118"/>
          </a:xfrm>
          <a:prstGeom prst="ellipse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7413A1CB-CDF8-3F42-B485-D8048914D3E8}"/>
              </a:ext>
            </a:extLst>
          </p:cNvPr>
          <p:cNvSpPr/>
          <p:nvPr/>
        </p:nvSpPr>
        <p:spPr>
          <a:xfrm>
            <a:off x="5410000" y="1533943"/>
            <a:ext cx="1606665" cy="360438"/>
          </a:xfrm>
          <a:prstGeom prst="homePlat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BCAC7-CDC5-B84E-E0EC-CFDA91E484B0}"/>
              </a:ext>
            </a:extLst>
          </p:cNvPr>
          <p:cNvSpPr txBox="1"/>
          <p:nvPr/>
        </p:nvSpPr>
        <p:spPr>
          <a:xfrm>
            <a:off x="5466682" y="1542374"/>
            <a:ext cx="1388427" cy="3401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이정인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58B899-DCC9-AA41-472A-FB51F66EE097}"/>
              </a:ext>
            </a:extLst>
          </p:cNvPr>
          <p:cNvGrpSpPr/>
          <p:nvPr/>
        </p:nvGrpSpPr>
        <p:grpSpPr>
          <a:xfrm>
            <a:off x="5439681" y="3550938"/>
            <a:ext cx="1675432" cy="355600"/>
            <a:chOff x="790551" y="4488873"/>
            <a:chExt cx="1675432" cy="35560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0BEE42F-7178-28D9-83C1-3138BED4C4C1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64B76A-223B-8B51-24B4-47C662A5623B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E9AE4E4-7D0A-3127-CD95-76C38DE3C24E}"/>
              </a:ext>
            </a:extLst>
          </p:cNvPr>
          <p:cNvSpPr txBox="1"/>
          <p:nvPr/>
        </p:nvSpPr>
        <p:spPr>
          <a:xfrm>
            <a:off x="5373417" y="3568163"/>
            <a:ext cx="1847997" cy="3092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+mj-lt"/>
                <a:ea typeface="나눔바른고딕" panose="020B0603020101020101" pitchFamily="50" charset="-127"/>
              </a:rPr>
              <a:t>QA / </a:t>
            </a:r>
            <a:r>
              <a:rPr lang="en-US" altLang="ko-KR" sz="1400" i="0" dirty="0">
                <a:solidFill>
                  <a:srgbClr val="C9CACF"/>
                </a:solidFill>
                <a:effectLst/>
                <a:latin typeface="+mj-lt"/>
                <a:ea typeface="맑은 고딕" panose="020B0503020000020004" pitchFamily="50" charset="-127"/>
              </a:rPr>
              <a:t>Front-End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9CACF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F8260-8225-7678-EEE0-8565919A4D79}"/>
              </a:ext>
            </a:extLst>
          </p:cNvPr>
          <p:cNvSpPr txBox="1"/>
          <p:nvPr/>
        </p:nvSpPr>
        <p:spPr>
          <a:xfrm>
            <a:off x="5437399" y="3966059"/>
            <a:ext cx="1679997" cy="6351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분석 및 정의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문서 및 코드 리뷰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테스트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642DCEDD-6703-D2B0-88F5-1510AA2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 bwMode="auto">
          <a:xfrm>
            <a:off x="7982464" y="1835829"/>
            <a:ext cx="1547303" cy="1670118"/>
          </a:xfrm>
          <a:prstGeom prst="ellipse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6ADEE70-570A-8C63-48ED-4E140AB27F33}"/>
              </a:ext>
            </a:extLst>
          </p:cNvPr>
          <p:cNvSpPr/>
          <p:nvPr/>
        </p:nvSpPr>
        <p:spPr>
          <a:xfrm>
            <a:off x="7952783" y="1532234"/>
            <a:ext cx="1606665" cy="360438"/>
          </a:xfrm>
          <a:prstGeom prst="homePlat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06CFB0-8706-A7F0-F851-3A19B189F59D}"/>
              </a:ext>
            </a:extLst>
          </p:cNvPr>
          <p:cNvSpPr txBox="1"/>
          <p:nvPr/>
        </p:nvSpPr>
        <p:spPr>
          <a:xfrm>
            <a:off x="8012145" y="1530511"/>
            <a:ext cx="1388427" cy="3401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정희암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29F12F-8825-8C41-45BA-E5C3707EF2F8}"/>
              </a:ext>
            </a:extLst>
          </p:cNvPr>
          <p:cNvGrpSpPr/>
          <p:nvPr/>
        </p:nvGrpSpPr>
        <p:grpSpPr>
          <a:xfrm>
            <a:off x="8072058" y="3549404"/>
            <a:ext cx="1675432" cy="355600"/>
            <a:chOff x="790551" y="4488873"/>
            <a:chExt cx="1675432" cy="3556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9BBFC9-CAB0-74F4-0BE8-B5A52F6A0ACC}"/>
                </a:ext>
              </a:extLst>
            </p:cNvPr>
            <p:cNvCxnSpPr/>
            <p:nvPr/>
          </p:nvCxnSpPr>
          <p:spPr>
            <a:xfrm>
              <a:off x="790551" y="44888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82FE741-A897-9186-46FE-DB176F0314D3}"/>
                </a:ext>
              </a:extLst>
            </p:cNvPr>
            <p:cNvCxnSpPr/>
            <p:nvPr/>
          </p:nvCxnSpPr>
          <p:spPr>
            <a:xfrm>
              <a:off x="790551" y="4844473"/>
              <a:ext cx="1675432" cy="0"/>
            </a:xfrm>
            <a:prstGeom prst="line">
              <a:avLst/>
            </a:prstGeom>
            <a:ln>
              <a:solidFill>
                <a:srgbClr val="C9CA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486188-BDA8-5AF8-279E-2DA8D040BB17}"/>
              </a:ext>
            </a:extLst>
          </p:cNvPr>
          <p:cNvSpPr txBox="1"/>
          <p:nvPr/>
        </p:nvSpPr>
        <p:spPr>
          <a:xfrm>
            <a:off x="8069776" y="3964525"/>
            <a:ext cx="1679997" cy="6351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요구사항 분석 및 정의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문서 및 코드 리뷰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테스트</a:t>
            </a:r>
            <a:endParaRPr lang="en-US" altLang="ko-KR" sz="11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BD921-063F-3536-C5E9-D7951AC71565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C03C3E-2DF1-4800-FCAD-5D2D3DFAFD3F}"/>
              </a:ext>
            </a:extLst>
          </p:cNvPr>
          <p:cNvSpPr txBox="1"/>
          <p:nvPr/>
        </p:nvSpPr>
        <p:spPr>
          <a:xfrm>
            <a:off x="-79623" y="169449"/>
            <a:ext cx="353943" cy="1101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8FEB6C-E56C-2A16-7399-C61B12FAE3BB}"/>
              </a:ext>
            </a:extLst>
          </p:cNvPr>
          <p:cNvSpPr txBox="1"/>
          <p:nvPr/>
        </p:nvSpPr>
        <p:spPr>
          <a:xfrm>
            <a:off x="274320" y="2946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팀원 역할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F742D0-9504-0E27-FFB8-18F9DE06EE4F}"/>
              </a:ext>
            </a:extLst>
          </p:cNvPr>
          <p:cNvSpPr txBox="1"/>
          <p:nvPr/>
        </p:nvSpPr>
        <p:spPr>
          <a:xfrm>
            <a:off x="7952783" y="3573694"/>
            <a:ext cx="1847997" cy="3092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9CA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QA / </a:t>
            </a:r>
            <a:r>
              <a:rPr lang="en-US" altLang="ko-KR" sz="1400" i="0" dirty="0">
                <a:solidFill>
                  <a:srgbClr val="C9CAC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9CA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CD20F8-BCD1-2C47-3338-13BF77EC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24A6-DF2B-4BCF-BD80-34E3DD0B2DED}" type="slidenum">
              <a:rPr lang="ko-KR" altLang="en-US" smtClean="0">
                <a:solidFill>
                  <a:schemeClr val="bg1"/>
                </a:solidFill>
              </a:rPr>
              <a:t>8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6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1723C1-91E6-3382-90C9-EB533DA4BFB7}"/>
              </a:ext>
            </a:extLst>
          </p:cNvPr>
          <p:cNvSpPr/>
          <p:nvPr/>
        </p:nvSpPr>
        <p:spPr>
          <a:xfrm>
            <a:off x="-506112" y="3550921"/>
            <a:ext cx="13612512" cy="3654258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E8EA-145E-4AAC-6821-6F1B5DB28AC3}"/>
              </a:ext>
            </a:extLst>
          </p:cNvPr>
          <p:cNvSpPr txBox="1"/>
          <p:nvPr/>
        </p:nvSpPr>
        <p:spPr>
          <a:xfrm>
            <a:off x="540042" y="2147777"/>
            <a:ext cx="152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F0670-7623-245B-CA7A-A0486E2DE1B9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38280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400A5B21A9164468BE8556979F2CC2E" ma:contentTypeVersion="2" ma:contentTypeDescription="새 문서를 만듭니다." ma:contentTypeScope="" ma:versionID="ef9173aced1dcdabc96c114645743685">
  <xsd:schema xmlns:xsd="http://www.w3.org/2001/XMLSchema" xmlns:xs="http://www.w3.org/2001/XMLSchema" xmlns:p="http://schemas.microsoft.com/office/2006/metadata/properties" xmlns:ns3="ceb3a2af-34e0-42fc-9afe-d13b04145800" targetNamespace="http://schemas.microsoft.com/office/2006/metadata/properties" ma:root="true" ma:fieldsID="82393734fa7502de33c03a5e5037cdf4" ns3:_="">
    <xsd:import namespace="ceb3a2af-34e0-42fc-9afe-d13b041458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3a2af-34e0-42fc-9afe-d13b04145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551A8F-919A-4E53-890B-2EEFC41CD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3a2af-34e0-42fc-9afe-d13b04145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71D7D6-8827-40F8-B013-338C5DE222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54C946-976B-44D3-A53A-BC97ADB2BEB7}">
  <ds:schemaRefs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ceb3a2af-34e0-42fc-9afe-d13b0414580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정보시스템구축및관리 프로젝트 발표자료_H조</Template>
  <TotalTime>302</TotalTime>
  <Words>827</Words>
  <Application>Microsoft Office PowerPoint</Application>
  <PresentationFormat>와이드스크린</PresentationFormat>
  <Paragraphs>272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이정인</dc:creator>
  <cp:lastModifiedBy>lee jeongin</cp:lastModifiedBy>
  <cp:revision>12</cp:revision>
  <dcterms:created xsi:type="dcterms:W3CDTF">2022-12-10T09:42:50Z</dcterms:created>
  <dcterms:modified xsi:type="dcterms:W3CDTF">2022-12-19T04:33:26Z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0x010100B400A5B21A9164468BE8556979F2CC2E</vt:lpwstr>
  </property>
</Properties>
</file>