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266A-5733-4AC8-AE01-DAD6BA1ADE8C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494B-3AA7-495D-8789-5E68F1BA0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47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266A-5733-4AC8-AE01-DAD6BA1ADE8C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494B-3AA7-495D-8789-5E68F1BA0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20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266A-5733-4AC8-AE01-DAD6BA1ADE8C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494B-3AA7-495D-8789-5E68F1BA0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38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266A-5733-4AC8-AE01-DAD6BA1ADE8C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494B-3AA7-495D-8789-5E68F1BA0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19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266A-5733-4AC8-AE01-DAD6BA1ADE8C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494B-3AA7-495D-8789-5E68F1BA0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44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266A-5733-4AC8-AE01-DAD6BA1ADE8C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494B-3AA7-495D-8789-5E68F1BA0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52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266A-5733-4AC8-AE01-DAD6BA1ADE8C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494B-3AA7-495D-8789-5E68F1BA0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84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266A-5733-4AC8-AE01-DAD6BA1ADE8C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494B-3AA7-495D-8789-5E68F1BA0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44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266A-5733-4AC8-AE01-DAD6BA1ADE8C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494B-3AA7-495D-8789-5E68F1BA0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98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266A-5733-4AC8-AE01-DAD6BA1ADE8C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494B-3AA7-495D-8789-5E68F1BA0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044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266A-5733-4AC8-AE01-DAD6BA1ADE8C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494B-3AA7-495D-8789-5E68F1BA0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624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266A-5733-4AC8-AE01-DAD6BA1ADE8C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494B-3AA7-495D-8789-5E68F1BA0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1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2755232" y="2646947"/>
            <a:ext cx="6172200" cy="19852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78" b="30070"/>
          <a:stretch/>
        </p:blipFill>
        <p:spPr>
          <a:xfrm>
            <a:off x="2449171" y="2394284"/>
            <a:ext cx="6827176" cy="238225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62136" y="2947737"/>
            <a:ext cx="62082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NET  DALI  LOG</a:t>
            </a:r>
            <a:endParaRPr lang="es-MX" sz="50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4331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Arial Narrow</vt:lpstr>
      <vt:lpstr>Calibri</vt:lpstr>
      <vt:lpstr>Calibri Light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DALIFAROL</dc:creator>
  <cp:lastModifiedBy>DALIFAROL</cp:lastModifiedBy>
  <cp:revision>2</cp:revision>
  <dcterms:created xsi:type="dcterms:W3CDTF">2021-06-18T01:19:45Z</dcterms:created>
  <dcterms:modified xsi:type="dcterms:W3CDTF">2021-06-18T01:27:44Z</dcterms:modified>
</cp:coreProperties>
</file>