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3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fd1888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efd1888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3a2d41b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43a2d41b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5a32cea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5a32cea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3a2d41b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43a2d41b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779cefe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4779cefe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3fd95c88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43fd95c88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fd18889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1efd18889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fd1888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efd1888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97b07c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397b07c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91359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2191359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913597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1913597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f7ec01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21f7ec01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b5c5c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db5c5c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779cefe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779cefe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3a2d41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43a2d41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forms.gle/KTCocrXFvcy1MWyR9" TargetMode="External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www.kaggle.com/datasets/ilhamfp31/indonesian-abusive-and-hate-speech-twitter-text" TargetMode="Externa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Level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akhir project ini ada dua: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apat memproses text cleansing dan menghasilkan output berupa teks yang sudah di-cleansing.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Laporan hasil analisis data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dari data teks tersebut.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49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5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laporan (report) mengandung bagian seperti di bawah dengan 1 slide mengandung 1 bagian: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Pendahuluan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5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sudah selesai dengan project API yang kamu kerjakan maka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ke Github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akun pribadimu.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5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5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</a:t>
            </a: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Oke, setelah upload ke Github sudah selesai kamu masih harus mengumpulkan file project tersebut sob, dengan langkah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Copy paste link Github tempat kamu mengupload project dan masukkan ke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Google Form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Kumpulkan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file project (API dan report) ke dalam bentuk .zip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.zip tersebut ke Google Form yang sama tadi sob.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5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367275" y="558225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API dan laporan kamu lengkap, siap-siap ya buat presentasi di kelas biar user paham tentang hasil analisis datanya.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itu, hasil kerjamu akan dinilai oleh fasilitator sebagai challenge Level Gold di Data Science Course ini.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Selamat belajar dan good luck!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/>
        </p:nvSpPr>
        <p:spPr>
          <a:xfrm>
            <a:off x="484625" y="1311700"/>
            <a:ext cx="4149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b="0" i="0" sz="21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54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54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41"/>
          <p:cNvCxnSpPr>
            <a:stCxn id="163" idx="0"/>
            <a:endCxn id="164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5" name="Google Shape;165;p41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41"/>
          <p:cNvCxnSpPr>
            <a:stCxn id="167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41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41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0" name="Google Shape;170;p41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1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1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74" name="Google Shape;174;p41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1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77" name="Google Shape;177;p41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1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80" name="Google Shape;180;p41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1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fmla="val 0" name="adj1"/>
              <a:gd fmla="val 19420" name="adj2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5815675" y="2966946"/>
            <a:ext cx="413400" cy="5016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6132609" y="2181569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2816048" y="2127837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/>
          <p:nvPr/>
        </p:nvCxnSpPr>
        <p:spPr>
          <a:xfrm flipH="1">
            <a:off x="2186825" y="427100"/>
            <a:ext cx="53376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Challenge:</a:t>
            </a:r>
            <a:endParaRPr b="1" sz="16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Membuat </a:t>
            </a:r>
            <a:r>
              <a:rPr b="1" lang="en" sz="11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API untuk Cleansing Data dan Laporan Analisis Data</a:t>
            </a:r>
            <a:endParaRPr b="1" sz="11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4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Melakukan programming menggunakan python: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Data structure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Flow control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File I/O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dalam sebuah API dengan konsep RDBMS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Pandas dan RegEx dalam melakukan cleansing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matplotlib dan seaborn dalam melakukan visualisasi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proses berpikir analisis data untuk mencapai objektif bisnis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Github dan Git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power point atau slides tool untuk membuat laporan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dan memahami studi kasus yang diberikan.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fitur-fitur python dan Pandas serta RegEx untuk membersihkan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Memasukkan hasil koding (source code) cleansing data ke Flask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untuk membuat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sebagai database di dalam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input user berupa teks dan file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pemrosesan text cleansing dengan  output berupa teks yang sudah di-cleansing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 dan Github untuk kolaborasi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laporan (report) analisis data dari teks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1078075" y="1821150"/>
            <a:ext cx="69687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Terdapat API yang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menerima input user berupa teks dan file dengan 2 endpoint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API dibuat dengan Flask dan Swagger UI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Penyimpanan data dalam SQLite menggunakan modul SQLite 3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15%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menghasilkan output berupa teks yang sudah di-cleansing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(10%)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memproses text cleansing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report (laporan) dari hasil analisis data teks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</a:t>
            </a:r>
            <a:endParaRPr b="1"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6"/>
          <p:cNvCxnSpPr>
            <a:endCxn id="2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untuk melakukan Data Cleansing 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Scientist. Nah, usermu membutuhkan API untuk membersihkan data teks secara otomatis.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 yang bakal dibersihkan pun berupa teks non formal.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Masuk ke langkah pertama dalam pengerjaan API~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Pertama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kamu perlu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ndpoint dari 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isinya adalah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Input teks via form,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file CSV,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7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8"/>
          <p:cNvCxnSpPr>
            <a:endCxn id="26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4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 kamu ambil data teksnya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ini. Setelah itu pastikan sudah instal library Flask, Swagger UI, dan Pandas, dan RegEx.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harus membuat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endpoint yang bisa menerima input user berupa text dan file.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Lalu kamu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fungsi untuk melakukan data cleansing.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