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3"/>
    <p:sldId id="258" r:id="rId4"/>
    <p:sldId id="257" r:id="rId5"/>
    <p:sldId id="259" r:id="rId6"/>
    <p:sldId id="285" r:id="rId7"/>
    <p:sldId id="260" r:id="rId8"/>
    <p:sldId id="261" r:id="rId9"/>
    <p:sldId id="262" r:id="rId10"/>
    <p:sldId id="275" r:id="rId11"/>
    <p:sldId id="279" r:id="rId12"/>
    <p:sldId id="286" r:id="rId13"/>
    <p:sldId id="268" r:id="rId14"/>
    <p:sldId id="292" r:id="rId15"/>
    <p:sldId id="272" r:id="rId16"/>
    <p:sldId id="281" r:id="rId17"/>
    <p:sldId id="269" r:id="rId18"/>
    <p:sldId id="277" r:id="rId19"/>
    <p:sldId id="287" r:id="rId20"/>
    <p:sldId id="288" r:id="rId21"/>
    <p:sldId id="267" r:id="rId22"/>
    <p:sldId id="274" r:id="rId23"/>
    <p:sldId id="280" r:id="rId24"/>
    <p:sldId id="283" r:id="rId25"/>
    <p:sldId id="270" r:id="rId26"/>
    <p:sldId id="289" r:id="rId27"/>
    <p:sldId id="264" r:id="rId28"/>
    <p:sldId id="266" r:id="rId29"/>
    <p:sldId id="271" r:id="rId30"/>
    <p:sldId id="273" r:id="rId31"/>
    <p:sldId id="278" r:id="rId32"/>
    <p:sldId id="276" r:id="rId33"/>
    <p:sldId id="290" r:id="rId34"/>
    <p:sldId id="263" r:id="rId35"/>
    <p:sldId id="265" r:id="rId36"/>
    <p:sldId id="282" r:id="rId37"/>
    <p:sldId id="291" r:id="rId38"/>
    <p:sldId id="293" r:id="rId39"/>
    <p:sldId id="294" r:id="rId40"/>
    <p:sldId id="284" r:id="rId41"/>
    <p:sldId id="295" r:id="rId4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GIF"/><Relationship Id="rId1" Type="http://schemas.openxmlformats.org/officeDocument/2006/relationships/image" Target="../media/image16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GIF"/><Relationship Id="rId1" Type="http://schemas.openxmlformats.org/officeDocument/2006/relationships/image" Target="../media/image19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GI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G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ubli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13970"/>
            <a:ext cx="12216130" cy="6868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8465" y="367030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GBK Encoding Support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4050" y="1362710"/>
            <a:ext cx="83432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功能：中文识别</a:t>
            </a:r>
          </a:p>
          <a:p>
            <a:r>
              <a:t>简介：Sublime Text 2可识别UTF-8格式的中文，不识别GBK和ANSI，因此打开很多含中文的文档都会出现乱码。可以通过安装插件GBK Support,来识别GBK和ANSI。</a:t>
            </a:r>
          </a:p>
          <a:p>
            <a:r>
              <a:t>使用：</a:t>
            </a:r>
          </a:p>
          <a:p>
            <a:r>
              <a:t>Open a GBK File</a:t>
            </a:r>
          </a:p>
          <a:p>
            <a:r>
              <a:t>Save file with GBK encoding</a:t>
            </a:r>
          </a:p>
          <a:p>
            <a:r>
              <a:t>Change file encoding from utf8 to GBK or GBK to utf8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1430" y="4199890"/>
            <a:ext cx="3180715" cy="1314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285" y="4199890"/>
            <a:ext cx="3609340" cy="131445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745355" y="4622800"/>
            <a:ext cx="2163445" cy="297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41600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zh-CN" altLang="en-US"/>
              <a:t>文档美化(</a:t>
            </a:r>
            <a:r>
              <a:rPr lang="zh-CN" altLang="en-US" sz="3200"/>
              <a:t>语法高亮，代码缩进，标签操作，文档格式化</a:t>
            </a:r>
            <a:r>
              <a:rPr lang="zh-CN" altLang="en-US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8465" y="367030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SublimeLinter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1675" y="1436370"/>
            <a:ext cx="107886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功能：</a:t>
            </a:r>
            <a:r>
              <a:rPr lang="zh-CN"/>
              <a:t>语法校验</a:t>
            </a:r>
            <a:endParaRPr lang="zh-CN"/>
          </a:p>
          <a:p/>
          <a:p>
            <a:r>
              <a:t>简介：</a:t>
            </a:r>
          </a:p>
          <a:p/>
          <a:p>
            <a:r>
              <a:t>使用：</a:t>
            </a:r>
          </a:p>
          <a:p/>
          <a:p>
            <a:r>
              <a:t>http://www.cnblogs.com/lhb25/archive/2013/05/02/sublimelinter-for-js-css-coding.html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8465" y="367030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JSFormat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1675" y="1436370"/>
            <a:ext cx="107886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功能：Javascript的代码格式化插件</a:t>
            </a:r>
          </a:p>
          <a:p/>
          <a:p>
            <a:r>
              <a:t>简介：很多网站的JS代码都进行了压缩，一行式的甚至混淆压缩，这让我们看起来很吃力。而这个插件能帮我们把原始代码进行格式的整理，包括换行和缩进等等，是代码一目了然，更快读懂~</a:t>
            </a:r>
          </a:p>
          <a:p/>
          <a:p>
            <a:r>
              <a:t>使用：在已压缩的JS文件中，右键选择jsFormat或者使用默认快捷键（Ctrl+Alt+F）</a:t>
            </a:r>
          </a:p>
        </p:txBody>
      </p:sp>
      <p:pic>
        <p:nvPicPr>
          <p:cNvPr id="2" name="图片 1" descr="jsForma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9130" y="3797935"/>
            <a:ext cx="7780655" cy="27044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8465" y="367030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Bracket Highlighter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1675" y="1135380"/>
            <a:ext cx="107886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功能：代码匹配</a:t>
            </a:r>
            <a:r>
              <a:rPr lang="zh-CN"/>
              <a:t>。显示标签范围，括号，中括号，大括号 闭合的范围。</a:t>
            </a:r>
            <a:endParaRPr lang="zh-CN"/>
          </a:p>
          <a:p>
            <a:endParaRPr lang="zh-CN"/>
          </a:p>
          <a:p>
            <a:r>
              <a:t>简介：可匹配[], (), {}, “”, ”, &lt;tag&gt;&lt;/tag&gt;，高亮标记，便于查看起始和结束标记</a:t>
            </a:r>
          </a:p>
          <a:p/>
          <a:p>
            <a:r>
              <a:t>使用：点击对应代码即可</a:t>
            </a:r>
          </a:p>
        </p:txBody>
      </p:sp>
      <p:pic>
        <p:nvPicPr>
          <p:cNvPr id="2" name="图片 1" descr="high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8085" y="2258060"/>
            <a:ext cx="6219190" cy="42665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8465" y="367030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CssComb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1675" y="1012190"/>
            <a:ext cx="10788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功能：</a:t>
            </a:r>
            <a:r>
              <a:rPr lang="zh-CN"/>
              <a:t>CssComb是为CSS属性进行排序和格式化插件</a:t>
            </a:r>
            <a:endParaRPr lang="zh-CN"/>
          </a:p>
          <a:p>
            <a:r>
              <a:rPr lang="zh-CN"/>
              <a:t>使用：菜单Tools-&gt;Run CSScomb或在CSS文件中按快捷键Ctrl+Shift+C</a:t>
            </a:r>
            <a:endParaRPr lang="zh-CN"/>
          </a:p>
        </p:txBody>
      </p:sp>
      <p:sp>
        <p:nvSpPr>
          <p:cNvPr id="12" name="右箭头 11"/>
          <p:cNvSpPr/>
          <p:nvPr/>
        </p:nvSpPr>
        <p:spPr>
          <a:xfrm>
            <a:off x="4436745" y="4401185"/>
            <a:ext cx="2573655" cy="282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790" y="2195830"/>
            <a:ext cx="2809240" cy="45999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970" y="2196465"/>
            <a:ext cx="2809240" cy="46913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8465" y="367030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Alignment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1675" y="1436370"/>
            <a:ext cx="107886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功能：”=”号对齐</a:t>
            </a:r>
          </a:p>
          <a:p/>
          <a:p>
            <a:r>
              <a:t>简介：变量定义太多，长短不一，可一键对齐</a:t>
            </a:r>
          </a:p>
          <a:p/>
          <a:p>
            <a:r>
              <a:t>使用：默认快捷键Ctrl+Alt+A和QQ截屏冲突，可设置其他快捷键如：Ctrl+Shift+Alt+A；先选择要对齐的文本</a:t>
            </a:r>
          </a:p>
        </p:txBody>
      </p:sp>
      <p:pic>
        <p:nvPicPr>
          <p:cNvPr id="3" name="图片 2" descr="alig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0650" y="3397885"/>
            <a:ext cx="7265670" cy="31013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8465" y="367030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Trailing spaces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830" y="2183130"/>
            <a:ext cx="66655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功能：检测并一键去除代码中多余的空格</a:t>
            </a:r>
          </a:p>
          <a:p/>
          <a:p>
            <a:r>
              <a:t>简介：还在纠结代码中有多余的空格而显得代码不规范？插件帮你实现发现多余空格、一键删除空格、保存时自动删除多余空格，让你的代码规范清爽起来</a:t>
            </a:r>
          </a:p>
          <a:p/>
          <a:p>
            <a:r>
              <a:t>使用：安装插件并重启，即可自动提示多余空格。一键删除多余空格：CTRL+SHITF+T（需配置），更多配置请点击标题。快捷键配置：在Preferences / Key Bindings – User加上代码（数组内）</a:t>
            </a:r>
          </a:p>
        </p:txBody>
      </p:sp>
      <p:pic>
        <p:nvPicPr>
          <p:cNvPr id="4" name="图片 3" descr="spa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7790" y="1979295"/>
            <a:ext cx="3542665" cy="2219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8920" y="5146040"/>
            <a:ext cx="5854065" cy="3683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{"keys":["ctrl+shift+t"],"command":"delete_trailing_spaces"}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41600"/>
            <a:ext cx="10515600" cy="1325563"/>
          </a:xfrm>
        </p:spPr>
        <p:txBody>
          <a:bodyPr>
            <a:normAutofit/>
          </a:bodyPr>
          <a:p>
            <a:pPr algn="ctr"/>
            <a:r>
              <a:rPr lang="zh-CN" altLang="en-US"/>
              <a:t>语法检测，代码测试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41600"/>
            <a:ext cx="10515600" cy="1325563"/>
          </a:xfrm>
        </p:spPr>
        <p:txBody>
          <a:bodyPr>
            <a:normAutofit/>
          </a:bodyPr>
          <a:p>
            <a:pPr algn="ctr"/>
            <a:r>
              <a:rPr lang="zh-CN" altLang="en-US"/>
              <a:t>代码智能提示、补全与响应，代码模板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4765" y="-26035"/>
            <a:ext cx="12240895" cy="6909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80" y="1981200"/>
            <a:ext cx="6095365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8465" y="367030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Emmet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1675" y="1436370"/>
            <a:ext cx="10788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		</a:t>
            </a:r>
            <a:r>
              <a:rPr lang="zh-CN" altLang="en-US"/>
              <a:t>功能：编码快捷键，前端必备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4" name="图片 3" descr="emm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0740" y="2544445"/>
            <a:ext cx="7971155" cy="33807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8465" y="367030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jQuery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4050" y="1362710"/>
            <a:ext cx="83432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功能：jQ函数提示</a:t>
            </a:r>
          </a:p>
          <a:p/>
          <a:p>
            <a:r>
              <a:t>简介：快捷输入jQ函数，是偷懒的好方法</a:t>
            </a:r>
          </a:p>
        </p:txBody>
      </p:sp>
      <p:pic>
        <p:nvPicPr>
          <p:cNvPr id="2" name="图片 1" descr="jque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4470" y="3197225"/>
            <a:ext cx="378079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8465" y="367030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DocBlockr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1675" y="1012190"/>
            <a:ext cx="107886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功能：生成优美注释</a:t>
            </a:r>
          </a:p>
          <a:p>
            <a:r>
              <a:t>简介：标准的注释，包括函数名、参数、返回值等，并以多行显示，手动写比较麻烦</a:t>
            </a:r>
          </a:p>
          <a:p>
            <a:r>
              <a:t>使用：输入/*、/**然后回车，还有很多用法，请参照https://sublime.wbond.net/packages/DocBlockr</a:t>
            </a:r>
          </a:p>
        </p:txBody>
      </p:sp>
      <p:pic>
        <p:nvPicPr>
          <p:cNvPr id="8" name="图片 7" descr="bas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170" y="3079750"/>
            <a:ext cx="2286000" cy="1828800"/>
          </a:xfrm>
          <a:prstGeom prst="rect">
            <a:avLst/>
          </a:prstGeom>
        </p:spPr>
      </p:pic>
      <p:pic>
        <p:nvPicPr>
          <p:cNvPr id="9" name="图片 8" descr="function-templa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580" y="3079750"/>
            <a:ext cx="3504565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8465" y="367030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Tag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33655" y="1988185"/>
            <a:ext cx="4567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功能：这是HTML/XML标签缩进、补全、排版和校验工具</a:t>
            </a:r>
            <a:endParaRPr 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2645" y="1559560"/>
            <a:ext cx="7524115" cy="53079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8465" y="367030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AutoPrefixer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1675" y="1436370"/>
            <a:ext cx="107886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功能：CSS添加私有前缀</a:t>
            </a:r>
          </a:p>
          <a:p/>
          <a:p>
            <a:r>
              <a:t>简介：CSS还未标准化，所以要给各大浏览器一个前缀以解决兼容问题</a:t>
            </a:r>
          </a:p>
          <a:p/>
          <a:p>
            <a:r>
              <a:t>使用：Ctrl+Shift+P，选择autoprefixer即可。需要安装node.js。</a:t>
            </a:r>
          </a:p>
          <a:p>
            <a:r>
              <a:t>在输入CSS3属性后（冒号前）按Tab键，如下图示</a:t>
            </a:r>
          </a:p>
          <a:p>
            <a:r>
              <a:t>其他设置如快捷键请参考：https://sublime.wbond.net/packages/Autoprefixer</a:t>
            </a:r>
          </a:p>
        </p:txBody>
      </p:sp>
      <p:pic>
        <p:nvPicPr>
          <p:cNvPr id="2" name="图片 1" descr="prefix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9480" y="3515360"/>
            <a:ext cx="7086600" cy="3064510"/>
          </a:xfrm>
          <a:prstGeom prst="rect">
            <a:avLst/>
          </a:prstGeom>
        </p:spPr>
      </p:pic>
      <p:pic>
        <p:nvPicPr>
          <p:cNvPr id="4" name="图片 3" descr="o_12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" y="4547235"/>
            <a:ext cx="269494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41600"/>
            <a:ext cx="10515600" cy="1325563"/>
          </a:xfrm>
        </p:spPr>
        <p:txBody>
          <a:bodyPr>
            <a:normAutofit/>
          </a:bodyPr>
          <a:p>
            <a:pPr algn="ctr"/>
            <a:r>
              <a:rPr lang="zh-CN" altLang="en-US"/>
              <a:t>关联文件类名、路径补全、辅助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8465" y="367030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AutoFileName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0245" y="1159510"/>
            <a:ext cx="80886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功能：快捷输入文件名</a:t>
            </a:r>
          </a:p>
          <a:p>
            <a:r>
              <a:t>简介：自动完成文件名的输入，如图片选取</a:t>
            </a:r>
          </a:p>
          <a:p>
            <a:r>
              <a:t>使用：输入”/”即可看到相对于本项目文件夹的其他文件</a:t>
            </a:r>
          </a:p>
        </p:txBody>
      </p:sp>
      <p:pic>
        <p:nvPicPr>
          <p:cNvPr id="3" name="图片 2" descr="autofilena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3965" y="2982595"/>
            <a:ext cx="621919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8465" y="367030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GitGutter &amp; Modific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40535" y="1520825"/>
            <a:ext cx="10788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简介：指示代码中插入、修改、删除的地方</a:t>
            </a:r>
            <a:endParaRPr lang="en-US" altLang="zh-CN"/>
          </a:p>
          <a:p>
            <a:r>
              <a:rPr lang="zh-CN" altLang="en-US"/>
              <a:t>这些插件可以高亮相对于上次提交有所变动的行，换句话说是实时的diff工具。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5980" y="2938780"/>
            <a:ext cx="4778375" cy="29070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8465" y="367030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Clipboard History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1675" y="1135380"/>
            <a:ext cx="107886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功能：粘贴板历史记录</a:t>
            </a:r>
          </a:p>
          <a:p/>
          <a:p>
            <a:r>
              <a:t>简介：方便使用复制/剪切的内容</a:t>
            </a:r>
          </a:p>
          <a:p/>
          <a:p>
            <a:r>
              <a:t>使用：</a:t>
            </a:r>
          </a:p>
          <a:p>
            <a:r>
              <a:t>Ctrl+alt+v：显示历史记录</a:t>
            </a:r>
            <a:r>
              <a:rPr lang="zh-CN"/>
              <a:t>；</a:t>
            </a:r>
            <a:r>
              <a:t>Ctrl+alt+d：清空历史记录</a:t>
            </a:r>
            <a:r>
              <a:rPr lang="zh-CN"/>
              <a:t>；</a:t>
            </a:r>
            <a:endParaRPr lang="zh-CN"/>
          </a:p>
          <a:p>
            <a:r>
              <a:t>Ctrl+shift+v：粘贴上一条记录（最旧）</a:t>
            </a:r>
            <a:r>
              <a:rPr lang="zh-CN"/>
              <a:t>；</a:t>
            </a:r>
            <a:r>
              <a:t>Ctrl+shift+alt+v：粘贴下一条记录（最新）</a:t>
            </a:r>
          </a:p>
        </p:txBody>
      </p:sp>
      <p:pic>
        <p:nvPicPr>
          <p:cNvPr id="3" name="图片 2" descr="key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3355" y="3662680"/>
            <a:ext cx="6085840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8465" y="367030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1675" y="880745"/>
            <a:ext cx="107886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功能：git管理</a:t>
            </a:r>
          </a:p>
          <a:p/>
          <a:p>
            <a:r>
              <a:t>简介：插件基本上实现了git的所有功能</a:t>
            </a:r>
          </a:p>
          <a:p/>
          <a:p>
            <a:r>
              <a:t>使用：</a:t>
            </a:r>
            <a:r>
              <a:rPr lang="en-US"/>
              <a:t>Ctrl/command+p  </a:t>
            </a:r>
            <a:r>
              <a:rPr lang="zh-CN" altLang="en-US"/>
              <a:t>输入命令   https://github.com/kemayo/sublime-text-git/wiki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065" y="3131185"/>
            <a:ext cx="5942965" cy="29140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sublime </a:t>
            </a:r>
            <a:r>
              <a:rPr lang="zh-CN" altLang="en-US"/>
              <a:t>实用插件推荐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4140"/>
            <a:ext cx="10515600" cy="480314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/>
              <a:t>1.EditorConfig </a:t>
            </a:r>
            <a:r>
              <a:rPr lang="zh-CN" altLang="en-US"/>
              <a:t>（）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2.Emmet </a:t>
            </a:r>
            <a:r>
              <a:rPr lang="zh-CN" altLang="en-US">
                <a:sym typeface="+mn-ea"/>
              </a:rPr>
              <a:t>（</a:t>
            </a:r>
            <a:r>
              <a:rPr lang="en-US" altLang="zh-CN"/>
              <a:t>html,css代码补全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3.SublimeLinter </a:t>
            </a:r>
            <a:r>
              <a:rPr lang="zh-CN" altLang="en-US"/>
              <a:t>（</a:t>
            </a:r>
            <a:r>
              <a:rPr lang="en-US" altLang="zh-CN"/>
              <a:t>它的作用是检查代码语法是否有错误，并提示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--SublimeLinter-jshint </a:t>
            </a:r>
            <a:r>
              <a:rPr lang="zh-CN" altLang="en-US"/>
              <a:t>（</a:t>
            </a:r>
            <a:r>
              <a:rPr lang="en-US" altLang="zh-CN"/>
              <a:t>JavaScript 语法检查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--SublimeLinter-csslint </a:t>
            </a:r>
            <a:r>
              <a:rPr lang="zh-CN" altLang="en-US"/>
              <a:t>（</a:t>
            </a:r>
            <a:r>
              <a:rPr lang="en-US" altLang="zh-CN"/>
              <a:t>css语法检查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4.JSFormat  </a:t>
            </a:r>
            <a:r>
              <a:rPr lang="zh-CN" altLang="en-US"/>
              <a:t>（</a:t>
            </a:r>
            <a:r>
              <a:rPr lang="en-US" altLang="zh-CN"/>
              <a:t>js 格式化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5.CSScomb </a:t>
            </a:r>
            <a:r>
              <a:rPr lang="zh-CN" altLang="en-US"/>
              <a:t>（</a:t>
            </a:r>
            <a:r>
              <a:rPr lang="en-US" altLang="zh-CN"/>
              <a:t>CSS属性排序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6.ColorPicker </a:t>
            </a:r>
            <a:r>
              <a:rPr lang="zh-CN" altLang="en-US"/>
              <a:t>（拾色器）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7.SideBarEnhancements</a:t>
            </a:r>
            <a:r>
              <a:rPr lang="zh-CN" altLang="en-US"/>
              <a:t>（菜单栏拓展）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8.Bracket Highlighter</a:t>
            </a:r>
            <a:r>
              <a:rPr lang="zh-CN" altLang="en-US"/>
              <a:t>（</a:t>
            </a:r>
            <a:r>
              <a:rPr lang="en-US" altLang="zh-CN"/>
              <a:t>匹配括号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9.Alignment</a:t>
            </a:r>
            <a:r>
              <a:rPr lang="zh-CN" altLang="en-US"/>
              <a:t>（</a:t>
            </a:r>
            <a:r>
              <a:rPr lang="en-US" altLang="zh-CN"/>
              <a:t>代码对齐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10.jQuery</a:t>
            </a:r>
            <a:r>
              <a:rPr lang="zh-CN" altLang="en-US"/>
              <a:t>（</a:t>
            </a:r>
            <a:r>
              <a:rPr lang="en-US" altLang="zh-CN"/>
              <a:t>jQuery</a:t>
            </a:r>
            <a:r>
              <a:rPr lang="zh-CN" altLang="en-US"/>
              <a:t>补全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8465" y="367030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FileDiffs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830" y="2183130"/>
            <a:ext cx="66655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功能：强大的比较代码不同工具</a:t>
            </a:r>
          </a:p>
          <a:p/>
          <a:p>
            <a:r>
              <a:t>简介：比较当前文件与选中的代码、剪切板中代码、另一文件、未保存文件之间的差别。可配置为显示差别在外部比较工具，精确到行。</a:t>
            </a:r>
          </a:p>
          <a:p/>
          <a:p>
            <a:r>
              <a:t>使用：右键标签页，出现FileDiffs Menu或者Diff with Tab…选择对应文件比较即可</a:t>
            </a:r>
          </a:p>
        </p:txBody>
      </p:sp>
      <p:pic>
        <p:nvPicPr>
          <p:cNvPr id="2" name="图片 1" descr="di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2425" y="1012190"/>
            <a:ext cx="5342890" cy="572389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8465" y="367030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Nodejs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8465" y="2847340"/>
            <a:ext cx="8343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功能：node代码提示</a:t>
            </a:r>
          </a:p>
          <a:p>
            <a:r>
              <a:t>教程：https://sublime.wbond.net/packages/Nodejs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1790" y="1163955"/>
            <a:ext cx="3723640" cy="521906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41600"/>
            <a:ext cx="10515600" cy="1325563"/>
          </a:xfrm>
        </p:spPr>
        <p:txBody>
          <a:bodyPr>
            <a:normAutofit/>
          </a:bodyPr>
          <a:p>
            <a:pPr algn="ctr"/>
            <a:r>
              <a:rPr lang="zh-CN" altLang="en-US"/>
              <a:t>编辑器功能扩展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8465" y="367030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SideBarEnhancements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1675" y="1012190"/>
            <a:ext cx="10788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功能：</a:t>
            </a:r>
            <a:r>
              <a:rPr lang="zh-CN"/>
              <a:t>右键菜单增强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685" y="2870200"/>
            <a:ext cx="3218815" cy="2038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080" y="1380490"/>
            <a:ext cx="3314065" cy="5370195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4479290" y="3477895"/>
            <a:ext cx="2573655" cy="282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8465" y="367030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ColorPicker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1675" y="1139825"/>
            <a:ext cx="107886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功能：调色板</a:t>
            </a:r>
            <a:endParaRPr lang="zh-CN" altLang="en-US"/>
          </a:p>
          <a:p>
            <a:r>
              <a:rPr lang="zh-CN" altLang="en-US"/>
              <a:t>简介：需要输入颜色时，可直接选取颜色</a:t>
            </a:r>
            <a:endParaRPr lang="zh-CN" altLang="en-US"/>
          </a:p>
          <a:p>
            <a:r>
              <a:rPr lang="zh-CN" altLang="en-US"/>
              <a:t>使用：快捷键Windows: ctrl+shift+c  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" y="2371725"/>
            <a:ext cx="3952240" cy="40093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95" y="2171700"/>
            <a:ext cx="7038340" cy="440944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8465" y="367030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Terminal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1675" y="1012190"/>
            <a:ext cx="107886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/>
          </a:p>
          <a:p>
            <a:endParaRPr lang="zh-CN"/>
          </a:p>
          <a:p>
            <a:endParaRPr lang="zh-CN"/>
          </a:p>
          <a:p>
            <a:r>
              <a:rPr lang="zh-CN"/>
              <a:t>功能：Terminal插件可以允许在Sublime Text 3中打开cmd命令窗口</a:t>
            </a:r>
            <a:endParaRPr lang="zh-CN"/>
          </a:p>
          <a:p>
            <a:endParaRPr lang="zh-CN"/>
          </a:p>
          <a:p>
            <a:r>
              <a:rPr lang="zh-CN"/>
              <a:t>使用：安装好该插件后，即可使用快捷键Ctrl+Shift+T呼出命令行窗口</a:t>
            </a:r>
            <a:endParaRPr 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41600"/>
            <a:ext cx="10515600" cy="1325563"/>
          </a:xfrm>
        </p:spPr>
        <p:txBody>
          <a:bodyPr>
            <a:normAutofit/>
          </a:bodyPr>
          <a:p>
            <a:pPr algn="ctr"/>
            <a:r>
              <a:rPr lang="zh-CN" altLang="en-US"/>
              <a:t>Theme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8465" y="367030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Material Theme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1675" y="1012190"/>
            <a:ext cx="107886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/>
          </a:p>
          <a:p>
            <a:r>
              <a:rPr lang="zh-CN"/>
              <a:t>功能：好看主题</a:t>
            </a:r>
            <a:endParaRPr lang="zh-CN"/>
          </a:p>
          <a:p>
            <a:endParaRPr lang="zh-CN"/>
          </a:p>
          <a:p>
            <a:r>
              <a:rPr lang="zh-CN"/>
              <a:t>使用：http://www.jianshu.com/p/99daf4c7955d</a:t>
            </a:r>
            <a:endParaRPr 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" y="-160020"/>
            <a:ext cx="11809730" cy="738124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6520"/>
            <a:ext cx="10515600" cy="1325563"/>
          </a:xfrm>
        </p:spPr>
        <p:txBody>
          <a:bodyPr/>
          <a:p>
            <a:r>
              <a:rPr lang="zh-CN" altLang="en-US"/>
              <a:t>Sublime Text 3 快捷键精华版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2410" y="1471295"/>
            <a:ext cx="503237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Ctrl+Shift+P：打开命令面板</a:t>
            </a:r>
            <a:endParaRPr lang="zh-CN" altLang="en-US"/>
          </a:p>
          <a:p>
            <a:r>
              <a:rPr lang="zh-CN" altLang="en-US"/>
              <a:t>Ctrl+P：搜索项目中的文件</a:t>
            </a:r>
            <a:endParaRPr lang="zh-CN" altLang="en-US"/>
          </a:p>
          <a:p>
            <a:r>
              <a:rPr lang="zh-CN" altLang="en-US"/>
              <a:t>Ctrl+G：跳转到第几行</a:t>
            </a:r>
            <a:endParaRPr lang="zh-CN" altLang="en-US"/>
          </a:p>
          <a:p>
            <a:r>
              <a:rPr lang="zh-CN" altLang="en-US"/>
              <a:t>Ctrl+W：关闭当前打开文件</a:t>
            </a:r>
            <a:endParaRPr lang="zh-CN" altLang="en-US"/>
          </a:p>
          <a:p>
            <a:r>
              <a:rPr lang="zh-CN" altLang="en-US"/>
              <a:t>Ctrl+Shift+W：关闭所有打开文件</a:t>
            </a:r>
            <a:endParaRPr lang="zh-CN" altLang="en-US"/>
          </a:p>
          <a:p>
            <a:r>
              <a:rPr lang="zh-CN" altLang="en-US"/>
              <a:t>Ctrl+Shift+V：粘贴并格式化</a:t>
            </a:r>
            <a:endParaRPr lang="zh-CN" altLang="en-US"/>
          </a:p>
          <a:p>
            <a:r>
              <a:rPr lang="zh-CN" altLang="en-US"/>
              <a:t>Ctrl+D：选择单词，重复可增加选择下一个相同的单词</a:t>
            </a:r>
            <a:endParaRPr lang="zh-CN" altLang="en-US"/>
          </a:p>
          <a:p>
            <a:r>
              <a:rPr lang="zh-CN" altLang="en-US"/>
              <a:t>Ctrl+L：选择行，重复可依次增加选择下一行</a:t>
            </a:r>
            <a:endParaRPr lang="zh-CN" altLang="en-US"/>
          </a:p>
          <a:p>
            <a:r>
              <a:rPr lang="zh-CN" altLang="en-US"/>
              <a:t>Ctrl+Shift+L：选择多行</a:t>
            </a:r>
            <a:endParaRPr lang="zh-CN" altLang="en-US"/>
          </a:p>
          <a:p>
            <a:r>
              <a:rPr lang="zh-CN" altLang="en-US"/>
              <a:t>Ctrl+Shift+Enter：在当前行前插入新行</a:t>
            </a:r>
            <a:endParaRPr lang="zh-CN" altLang="en-US"/>
          </a:p>
          <a:p>
            <a:r>
              <a:rPr lang="zh-CN" altLang="en-US"/>
              <a:t>Ctrl+X：删除当前行</a:t>
            </a:r>
            <a:endParaRPr lang="zh-CN" altLang="en-US"/>
          </a:p>
          <a:p>
            <a:r>
              <a:rPr lang="zh-CN" altLang="en-US"/>
              <a:t>Ctrl+M：跳转到对应括号</a:t>
            </a:r>
            <a:endParaRPr lang="zh-CN" altLang="en-US"/>
          </a:p>
          <a:p>
            <a:r>
              <a:rPr lang="zh-CN" altLang="en-US"/>
              <a:t>Ctrl+U：软撤销，撤销光标位置</a:t>
            </a:r>
            <a:endParaRPr lang="zh-CN" altLang="en-US"/>
          </a:p>
          <a:p>
            <a:r>
              <a:rPr lang="zh-CN" altLang="en-US"/>
              <a:t>Ctrl+J：选择标签内容</a:t>
            </a:r>
            <a:endParaRPr lang="zh-CN" altLang="en-US"/>
          </a:p>
          <a:p>
            <a:r>
              <a:rPr lang="zh-CN" altLang="en-US"/>
              <a:t>Ctrl+F：查找内容</a:t>
            </a:r>
            <a:endParaRPr lang="zh-CN" altLang="en-US"/>
          </a:p>
          <a:p>
            <a:r>
              <a:rPr lang="zh-CN" altLang="en-US"/>
              <a:t>Ctrl+Shift+F：查找并替换</a:t>
            </a:r>
            <a:endParaRPr lang="zh-CN" altLang="en-US"/>
          </a:p>
          <a:p>
            <a:r>
              <a:rPr lang="zh-CN" altLang="en-US"/>
              <a:t>Ctrl+H：替换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74995" y="1480185"/>
            <a:ext cx="684276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Ctrl+R：前往 method</a:t>
            </a:r>
            <a:endParaRPr lang="zh-CN" altLang="en-US"/>
          </a:p>
          <a:p>
            <a:r>
              <a:rPr lang="zh-CN" altLang="en-US">
                <a:sym typeface="+mn-ea"/>
              </a:rPr>
              <a:t>Ctrl+N：新建窗口</a:t>
            </a:r>
            <a:endParaRPr lang="zh-CN" altLang="en-US"/>
          </a:p>
          <a:p>
            <a:r>
              <a:rPr lang="zh-CN" altLang="en-US">
                <a:sym typeface="+mn-ea"/>
              </a:rPr>
              <a:t>Ctrl+K+B：开关侧栏</a:t>
            </a:r>
            <a:endParaRPr lang="zh-CN" altLang="en-US"/>
          </a:p>
          <a:p>
            <a:r>
              <a:rPr lang="zh-CN" altLang="en-US">
                <a:sym typeface="+mn-ea"/>
              </a:rPr>
              <a:t>Ctrl+Shift+M：选中当前括号内容，重复可选着括号本身</a:t>
            </a:r>
            <a:endParaRPr lang="zh-CN" altLang="en-US"/>
          </a:p>
          <a:p>
            <a:r>
              <a:rPr lang="zh-CN" altLang="en-US">
                <a:sym typeface="+mn-ea"/>
              </a:rPr>
              <a:t>Ctrl+F2：设置/删除标记</a:t>
            </a:r>
            <a:endParaRPr lang="zh-CN" altLang="en-US"/>
          </a:p>
          <a:p>
            <a:r>
              <a:rPr lang="zh-CN" altLang="en-US">
                <a:sym typeface="+mn-ea"/>
              </a:rPr>
              <a:t>Ctrl+/：注释当前行</a:t>
            </a:r>
            <a:endParaRPr lang="zh-CN" altLang="en-US"/>
          </a:p>
          <a:p>
            <a:r>
              <a:rPr lang="zh-CN" altLang="en-US">
                <a:sym typeface="+mn-ea"/>
              </a:rPr>
              <a:t>Ctrl+Shift+/：当前位置插入注释</a:t>
            </a:r>
            <a:endParaRPr lang="zh-CN" altLang="en-US"/>
          </a:p>
          <a:p>
            <a:r>
              <a:rPr lang="zh-CN" altLang="en-US">
                <a:sym typeface="+mn-ea"/>
              </a:rPr>
              <a:t>Ctrl+Alt+/：块注释，并Focus到首行，写注释说明用的</a:t>
            </a:r>
            <a:endParaRPr lang="zh-CN" altLang="en-US"/>
          </a:p>
          <a:p>
            <a:r>
              <a:rPr lang="zh-CN" altLang="en-US">
                <a:sym typeface="+mn-ea"/>
              </a:rPr>
              <a:t>Ctrl+Shift+A：选择当前标签前后，修改标签用的</a:t>
            </a:r>
            <a:endParaRPr lang="zh-CN" altLang="en-US"/>
          </a:p>
          <a:p>
            <a:r>
              <a:rPr lang="zh-CN" altLang="en-US">
                <a:sym typeface="+mn-ea"/>
              </a:rPr>
              <a:t>F11：全屏</a:t>
            </a:r>
            <a:endParaRPr lang="zh-CN" altLang="en-US"/>
          </a:p>
          <a:p>
            <a:r>
              <a:rPr lang="zh-CN" altLang="en-US">
                <a:sym typeface="+mn-ea"/>
              </a:rPr>
              <a:t>Shift+F11：全屏免打扰模式，只编辑当前文件</a:t>
            </a:r>
            <a:endParaRPr lang="zh-CN" altLang="en-US"/>
          </a:p>
          <a:p>
            <a:r>
              <a:rPr lang="zh-CN" altLang="en-US">
                <a:sym typeface="+mn-ea"/>
              </a:rPr>
              <a:t>Alt+F3：选择所有相同的词</a:t>
            </a:r>
            <a:endParaRPr lang="zh-CN" altLang="en-US"/>
          </a:p>
          <a:p>
            <a:r>
              <a:rPr lang="zh-CN" altLang="en-US">
                <a:sym typeface="+mn-ea"/>
              </a:rPr>
              <a:t>Alt+.：闭合标签</a:t>
            </a:r>
            <a:endParaRPr lang="zh-CN" altLang="en-US"/>
          </a:p>
          <a:p>
            <a:r>
              <a:rPr lang="zh-CN" altLang="en-US">
                <a:sym typeface="+mn-ea"/>
              </a:rPr>
              <a:t>Alt+Shift+数字：分屏显示</a:t>
            </a:r>
            <a:endParaRPr lang="zh-CN" altLang="en-US"/>
          </a:p>
          <a:p>
            <a:r>
              <a:rPr lang="zh-CN" altLang="en-US">
                <a:sym typeface="+mn-ea"/>
              </a:rPr>
              <a:t>Alt+数字：切换打开第N个文件</a:t>
            </a:r>
            <a:endParaRPr lang="zh-CN" altLang="en-US"/>
          </a:p>
          <a:p>
            <a:r>
              <a:rPr lang="zh-CN" altLang="en-US">
                <a:sym typeface="+mn-ea"/>
              </a:rPr>
              <a:t>Shift+右键拖动：光标多不，用来更改或插入列内容</a:t>
            </a:r>
            <a:endParaRPr lang="zh-CN" altLang="en-US"/>
          </a:p>
          <a:p>
            <a:r>
              <a:rPr lang="zh-CN" altLang="en-US">
                <a:sym typeface="+mn-ea"/>
              </a:rPr>
              <a:t>鼠标的前进后退键可切换Tab文件</a:t>
            </a:r>
            <a:endParaRPr lang="zh-CN" altLang="en-US"/>
          </a:p>
          <a:p>
            <a:r>
              <a:rPr lang="zh-CN" altLang="en-US">
                <a:sym typeface="+mn-ea"/>
              </a:rPr>
              <a:t>按Ctrl，依次点击或选取，可需要编辑的多个位置</a:t>
            </a:r>
            <a:endParaRPr lang="zh-CN" altLang="en-US"/>
          </a:p>
          <a:p>
            <a:r>
              <a:rPr lang="zh-CN" altLang="en-US">
                <a:sym typeface="+mn-ea"/>
              </a:rPr>
              <a:t>按Ctrl+Shift+上下键，可替换行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sublime </a:t>
            </a:r>
            <a:r>
              <a:rPr lang="zh-CN" altLang="en-US"/>
              <a:t>实用插件推荐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4140"/>
            <a:ext cx="10515600" cy="4803140"/>
          </a:xfrm>
        </p:spPr>
        <p:txBody>
          <a:bodyPr>
            <a:normAutofit fontScale="30000"/>
          </a:bodyPr>
          <a:p>
            <a:pPr marL="0" indent="0">
              <a:buNone/>
            </a:pPr>
            <a:r>
              <a:rPr lang="en-US" altLang="zh-CN"/>
              <a:t>11.git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12.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13.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14.                            </a:t>
            </a:r>
            <a:r>
              <a:rPr lang="zh-CN" altLang="en-US"/>
              <a:t>缺主题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	md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StandardFormat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</a:t>
            </a:r>
            <a:r>
              <a:rPr lang="en-US" altLang="zh-CN">
                <a:sym typeface="+mn-ea"/>
              </a:rPr>
              <a:t>SublimeLinter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https://segmentfault.com/a/1190000000666502</a:t>
            </a:r>
            <a:r>
              <a:rPr lang="en-US" altLang="zh-CN">
                <a:sym typeface="+mn-ea"/>
              </a:rPr>
              <a:t> 使用Sublime Text 3的HTML-CSS-JS Prettify插件格式化代码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借助 SublimeLinter 编写高质量的 JavaScript &amp; CSS 代码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15.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16.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17.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zh-CN" altLang="en-US"/>
              <a:t>插件分类： http://www.jianshu.com/p/e506c76bdc3b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18.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19.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20.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6520"/>
            <a:ext cx="10515600" cy="1325563"/>
          </a:xfrm>
        </p:spPr>
        <p:txBody>
          <a:bodyPr/>
          <a:p>
            <a:r>
              <a:rPr lang="zh-CN" altLang="en-US"/>
              <a:t>Sublime Text 3 快捷键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650365"/>
            <a:ext cx="6842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https://segmentfault.com/a/1190000002570753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41600"/>
            <a:ext cx="10515600" cy="1325563"/>
          </a:xfrm>
        </p:spPr>
        <p:txBody>
          <a:bodyPr/>
          <a:p>
            <a:pPr algn="ctr"/>
            <a:r>
              <a:rPr lang="zh-CN" altLang="en-US"/>
              <a:t>文档编码，程序语言环境支持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8465" y="367030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EditorConfig</a:t>
            </a:r>
            <a:endParaRPr lang="zh-CN" altLang="en-US" sz="3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7690" y="1098550"/>
            <a:ext cx="110572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</a:t>
            </a:r>
            <a:r>
              <a:rPr lang="zh-CN" altLang="en-US" sz="2400"/>
              <a:t>当多人共同开发一个项目的时候，往往会出现大家用不同编辑器的情况。就前端开发者来说，有人喜欢 Sublime，有人喜欢 Webstorm , 也有人喜欢 Atom，还有人喜欢 Vim，HBuilder 等等。各种不同编程语言的开发者喜欢各种不同的编辑器。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问题来了，如何让使用不同编辑器的开发者在共同开发一个项目时“无痛”地遵循编码规范(编码风格)？</a:t>
            </a:r>
            <a:endParaRPr lang="zh-CN" altLang="en-US" sz="2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4960" y="3119755"/>
            <a:ext cx="7619365" cy="3475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8465" y="367030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EditorConfig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31100" y="1470025"/>
            <a:ext cx="37045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EditorConfig帮助开发者在不同的编辑器，IDE之间定义和维护统一的编程风格。EditorConfig工程包含一个文件，定义了编程风格，文本编辑器插件集合，让编辑器可以读取该文件并依照它来定义风格。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22225" y="1201420"/>
            <a:ext cx="60369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/>
              <a:t>EditorConfig  只需两步 解决这个问题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在项目根创建一个名为 .editorconfig 的文件。该文件的内容定义该项目的编码规范。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安装与编辑器对应的 EditorConfig 插件。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原理是：当你在编码时，EditorConfig 插件会去查找当前编辑文件的所在文件夹或其上级文件夹中是否有 .editorconfig 文件。如果有，则编辑器的行为会与 .editorconfig 文件中定义的一致，并且其优先级高于编辑器自身的设置。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8465" y="367030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EditorConfig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" y="1201420"/>
            <a:ext cx="603694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/>
              <a:t>EditorConfig  只需两步 解决这个问题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sz="2400"/>
              <a:t>1.</a:t>
            </a:r>
            <a:r>
              <a:rPr lang="zh-CN" altLang="en-US" sz="2400"/>
              <a:t>在项目根创建一个名为 .editorconfig 的文件。该文件的内容定义该项目的编码规范。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安装与编辑器对应的 EditorConfig 插件。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原理是：当你在编码时，EditorConfig 插件会去查找当前编辑文件的所在文件夹或其上级文件夹中是否有 .editorconfig 文件。如果有，则编辑器的行为会与 .editorconfig 文件中定义的一致，并且其优先级高于编辑器自身的设置。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597650" y="1116330"/>
            <a:ext cx="5259705" cy="50774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r>
              <a:rPr lang="zh-CN" altLang="en-US"/>
              <a:t># http://editorconfig.org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root = true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对所有文件生效</a:t>
            </a:r>
            <a:endParaRPr lang="zh-CN" altLang="en-US"/>
          </a:p>
          <a:p>
            <a:r>
              <a:rPr lang="zh-CN" altLang="en-US"/>
              <a:t>[*]</a:t>
            </a:r>
            <a:endParaRPr lang="zh-CN" altLang="en-US"/>
          </a:p>
          <a:p>
            <a:r>
              <a:rPr lang="zh-CN" altLang="en-US"/>
              <a:t>charset = utf-8</a:t>
            </a:r>
            <a:endParaRPr lang="zh-CN" altLang="en-US"/>
          </a:p>
          <a:p>
            <a:r>
              <a:rPr lang="zh-CN" altLang="en-US"/>
              <a:t>indent_style = space</a:t>
            </a:r>
            <a:endParaRPr lang="zh-CN" altLang="en-US"/>
          </a:p>
          <a:p>
            <a:r>
              <a:rPr lang="zh-CN" altLang="en-US"/>
              <a:t>indent_size = 2</a:t>
            </a:r>
            <a:endParaRPr lang="zh-CN" altLang="en-US"/>
          </a:p>
          <a:p>
            <a:r>
              <a:rPr lang="zh-CN" altLang="en-US"/>
              <a:t>end_of_line = lf</a:t>
            </a:r>
            <a:endParaRPr lang="zh-CN" altLang="en-US"/>
          </a:p>
          <a:p>
            <a:r>
              <a:rPr lang="zh-CN" altLang="en-US"/>
              <a:t>insert_final_newline = true</a:t>
            </a:r>
            <a:endParaRPr lang="zh-CN" altLang="en-US"/>
          </a:p>
          <a:p>
            <a:r>
              <a:rPr lang="zh-CN" altLang="en-US"/>
              <a:t>trim_trailing_whitespace = true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对后缀名为 md 的文件生效</a:t>
            </a:r>
            <a:endParaRPr lang="zh-CN" altLang="en-US"/>
          </a:p>
          <a:p>
            <a:r>
              <a:rPr lang="zh-CN" altLang="en-US"/>
              <a:t>[*.md]</a:t>
            </a:r>
            <a:endParaRPr lang="zh-CN" altLang="en-US"/>
          </a:p>
          <a:p>
            <a:r>
              <a:rPr lang="zh-CN" altLang="en-US"/>
              <a:t>trim_trailing_whitespace = false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8465" y="367030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ConvertToUTF8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4050" y="1362710"/>
            <a:ext cx="83432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功能：文件转码成utf-8</a:t>
            </a:r>
          </a:p>
          <a:p>
            <a:r>
              <a:t>简介：通过本插件，您可以编辑并保存目前编码不被 Sublime Text 支持的文件，特别是中日韩用户使用的 GB2312，GBK，BIG5，EUC-KR，EUC-JP ，ANSI等。ConvertToUTF8 同时支持 Sublime Text 2 和 3。</a:t>
            </a:r>
          </a:p>
          <a:p>
            <a:r>
              <a:t>使用：安装插件后自动转换为utf-8格式</a:t>
            </a:r>
          </a:p>
        </p:txBody>
      </p:sp>
      <p:pic>
        <p:nvPicPr>
          <p:cNvPr id="3" name="图片 2" descr="uy67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5945" y="3891915"/>
            <a:ext cx="3418840" cy="167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4872</Words>
  <Application>WPS 演示</Application>
  <PresentationFormat>宽屏</PresentationFormat>
  <Paragraphs>308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sublime 实用插件推荐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文档编码，程序语言环境支持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文档美化(语法高亮，代码缩进，标签操作，文档格式化)</vt:lpstr>
      <vt:lpstr>语法检测，代码测试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代码智能提示、补全与响应，代码模板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关联文件类名、路径补全</vt:lpstr>
      <vt:lpstr>PowerPoint 演示文稿</vt:lpstr>
      <vt:lpstr>PowerPoint 演示文稿</vt:lpstr>
      <vt:lpstr>PowerPoint 演示文稿</vt:lpstr>
      <vt:lpstr>编辑器功能扩展</vt:lpstr>
      <vt:lpstr>PowerPoint 演示文稿</vt:lpstr>
      <vt:lpstr>PowerPoint 演示文稿</vt:lpstr>
      <vt:lpstr>PowerPoint 演示文稿</vt:lpstr>
      <vt:lpstr>Sublime Text 3 快捷键精华版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87124</dc:creator>
  <cp:lastModifiedBy>87124</cp:lastModifiedBy>
  <cp:revision>76</cp:revision>
  <dcterms:created xsi:type="dcterms:W3CDTF">2017-10-25T12:49:35Z</dcterms:created>
  <dcterms:modified xsi:type="dcterms:W3CDTF">2017-10-25T16:29:55Z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