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告警服务后端介绍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HyperS Inc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中间数据采集层架构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9" name="alert-intermediate-data-desig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6400" y="2636839"/>
            <a:ext cx="13004800" cy="4264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中间数据计算</a:t>
            </a:r>
          </a:p>
        </p:txBody>
      </p:sp>
      <p:sp>
        <p:nvSpPr>
          <p:cNvPr id="152" name="Shape 152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数据解析: txt,avro =&gt; json</a:t>
            </a:r>
          </a:p>
          <a:p>
            <a:pPr/>
            <a:r>
              <a:t>数据序列化</a:t>
            </a:r>
          </a:p>
          <a:p>
            <a:pPr/>
            <a:r>
              <a:t>数据过滤: 规则引擎</a:t>
            </a:r>
          </a:p>
          <a:p>
            <a:pPr/>
            <a:r>
              <a:t>告警计算: 规则引擎, HFAS(Spark)</a:t>
            </a:r>
          </a:p>
        </p:txBody>
      </p:sp>
      <p:sp>
        <p:nvSpPr>
          <p:cNvPr id="153" name="Shape 153"/>
          <p:cNvSpPr/>
          <p:nvPr/>
        </p:nvSpPr>
        <p:spPr>
          <a:xfrm>
            <a:off x="7868815" y="4254500"/>
            <a:ext cx="440675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说明: </a:t>
            </a:r>
            <a:r>
              <a:t>中间数据计算的实时处理数据流流向类似于计算层，优先借助规则引擎进行过滤；中间数据存储的数据汇总会忽略聚合时间，按开发人员预先定义的汇总时间进行数据汇总，如定义为每分钟计算聚合值。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中间数据落地</a:t>
            </a:r>
          </a:p>
        </p:txBody>
      </p:sp>
      <p:sp>
        <p:nvSpPr>
          <p:cNvPr id="156" name="Shape 156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中间数据生成</a:t>
            </a:r>
          </a:p>
          <a:p>
            <a:pPr/>
            <a:r>
              <a:t>数据落地: HBase</a:t>
            </a:r>
          </a:p>
        </p:txBody>
      </p:sp>
      <p:sp>
        <p:nvSpPr>
          <p:cNvPr id="157" name="Shape 157"/>
          <p:cNvSpPr/>
          <p:nvPr/>
        </p:nvSpPr>
        <p:spPr>
          <a:xfrm>
            <a:off x="7868815" y="4787899"/>
            <a:ext cx="44067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说明: </a:t>
            </a:r>
            <a:r>
              <a:t>中间数据会根据预先定义的schema及模版生成，最终写入HBase。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长周期实时计算</a:t>
            </a:r>
          </a:p>
        </p:txBody>
      </p:sp>
      <p:sp>
        <p:nvSpPr>
          <p:cNvPr id="160" name="Shape 160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数据源: HBase</a:t>
            </a:r>
          </a:p>
          <a:p>
            <a:pPr/>
            <a:r>
              <a:t>告警计算: 规则引擎, HFAS(Spark)</a:t>
            </a:r>
          </a:p>
        </p:txBody>
      </p:sp>
      <p:sp>
        <p:nvSpPr>
          <p:cNvPr id="161" name="Shape 161"/>
          <p:cNvSpPr/>
          <p:nvPr/>
        </p:nvSpPr>
        <p:spPr>
          <a:xfrm>
            <a:off x="7868815" y="4432299"/>
            <a:ext cx="4406753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说明: </a:t>
            </a:r>
            <a:r>
              <a:t>长周期数据告警计算的数据源自HBase内的中间数据，根据规则将HBase中数据加载为数据流形式，调用HFAS进行计算，借助规则引擎进行告警数据过滤，以待告警数据落地。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告警数据收集</a:t>
            </a:r>
          </a:p>
        </p:txBody>
      </p:sp>
      <p:sp>
        <p:nvSpPr>
          <p:cNvPr id="164" name="Shape 164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告警数据生成</a:t>
            </a:r>
          </a:p>
          <a:p>
            <a:pPr/>
            <a:r>
              <a:t>数据落地: kafka</a:t>
            </a:r>
          </a:p>
        </p:txBody>
      </p:sp>
      <p:sp>
        <p:nvSpPr>
          <p:cNvPr id="165" name="Shape 165"/>
          <p:cNvSpPr/>
          <p:nvPr/>
        </p:nvSpPr>
        <p:spPr>
          <a:xfrm>
            <a:off x="7868815" y="4787899"/>
            <a:ext cx="44067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说明: </a:t>
            </a:r>
            <a:r>
              <a:t>计算引擎过滤下来的数据根据规则及定义的模版生成告警数据，将数据写入到Kafka。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计算层架构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13716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5" name="alert-design-07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325" y="1981075"/>
            <a:ext cx="11883550" cy="66009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规则配置文件同步</a:t>
            </a:r>
          </a:p>
        </p:txBody>
      </p:sp>
      <p:sp>
        <p:nvSpPr>
          <p:cNvPr id="128" name="Shape 128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配置更新: 通过web和前端交互</a:t>
            </a:r>
          </a:p>
          <a:p>
            <a:pPr/>
            <a:r>
              <a:t>配置文件同步: 同步文件task 定时轮询</a:t>
            </a:r>
          </a:p>
          <a:p>
            <a:pPr/>
            <a:r>
              <a:t>通知计算引擎: 观察者task 定时轮询</a:t>
            </a:r>
          </a:p>
        </p:txBody>
      </p:sp>
      <p:sp>
        <p:nvSpPr>
          <p:cNvPr id="129" name="Shape 129"/>
          <p:cNvSpPr/>
          <p:nvPr/>
        </p:nvSpPr>
        <p:spPr>
          <a:xfrm>
            <a:off x="7868814" y="4102099"/>
            <a:ext cx="4406754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说明: </a:t>
            </a:r>
            <a:r>
              <a:t>规则配置文件通过web页面呈现给用户，用户可以对配置进行更新。后台存在同步文件task定期对配置文件定期同步到文件系统中，另一个观察者task会定期将配置文件加载到内存，以供计算。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流式数据接入</a:t>
            </a:r>
          </a:p>
        </p:txBody>
      </p:sp>
      <p:sp>
        <p:nvSpPr>
          <p:cNvPr id="132" name="Shape 132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数据源: kafka</a:t>
            </a:r>
          </a:p>
          <a:p>
            <a:pPr/>
            <a:r>
              <a:t>Offset 管理: zookeeper</a:t>
            </a:r>
          </a:p>
          <a:p>
            <a:pPr/>
            <a:r>
              <a:t>数据读取: SparkStreaming (5s/batch)</a:t>
            </a:r>
          </a:p>
        </p:txBody>
      </p:sp>
      <p:sp>
        <p:nvSpPr>
          <p:cNvPr id="133" name="Shape 133"/>
          <p:cNvSpPr/>
          <p:nvPr/>
        </p:nvSpPr>
        <p:spPr>
          <a:xfrm>
            <a:off x="7868815" y="4457699"/>
            <a:ext cx="4406753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说明: </a:t>
            </a:r>
            <a:r>
              <a:t>kafka实时接收客户的业务数据，SparkStreaming作为消费端，每5秒一个批次进行数据的读取，以zookeeper作为存储层管理offset。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告警类别</a:t>
            </a:r>
          </a:p>
        </p:txBody>
      </p:sp>
      <p:pic>
        <p:nvPicPr>
          <p:cNvPr id="136" name="alert-typ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1750" y="3359150"/>
            <a:ext cx="5321300" cy="3035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短周期数据告警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短周期实时计算</a:t>
            </a:r>
          </a:p>
        </p:txBody>
      </p:sp>
      <p:sp>
        <p:nvSpPr>
          <p:cNvPr id="141" name="Shape 141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数据解析: txt,avro =&gt; json</a:t>
            </a:r>
          </a:p>
          <a:p>
            <a:pPr/>
            <a:r>
              <a:t>数据序列化</a:t>
            </a:r>
          </a:p>
          <a:p>
            <a:pPr/>
            <a:r>
              <a:t>数据过滤: 规则引擎</a:t>
            </a:r>
          </a:p>
          <a:p>
            <a:pPr/>
            <a:r>
              <a:t>告警计算: 规则引擎, HFAS(Spark)</a:t>
            </a:r>
          </a:p>
        </p:txBody>
      </p:sp>
      <p:sp>
        <p:nvSpPr>
          <p:cNvPr id="142" name="Shape 142"/>
          <p:cNvSpPr/>
          <p:nvPr/>
        </p:nvSpPr>
        <p:spPr>
          <a:xfrm>
            <a:off x="7868815" y="3924300"/>
            <a:ext cx="4406753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说明: </a:t>
            </a:r>
            <a:r>
              <a:t>流式数据会优先处理成json形式，以便于后续计算。数据序列化并通过规则引擎进行过滤；以流式数据集的形式调用HFAS(目前支持Spark计算)进行短周期告警计算，并将结果通过规则引擎完成二次过滤，待告警数据落地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长周期数据告警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