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83" r:id="rId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9"/>
      <p:bold r:id="rId10"/>
      <p:italic r:id="rId11"/>
      <p:boldItalic r:id="rId12"/>
    </p:embeddedFont>
    <p:embeddedFont>
      <p:font typeface="Barlow Semi Condensed Medium" panose="00000606000000000000" pitchFamily="2" charset="0"/>
      <p:regular r:id="rId13"/>
      <p:bold r:id="rId14"/>
      <p:italic r:id="rId15"/>
      <p:boldItalic r:id="rId16"/>
    </p:embeddedFont>
    <p:embeddedFont>
      <p:font typeface="Fjalla One" panose="02000506040000020004" pitchFamily="2" charset="0"/>
      <p:regular r:id="rId17"/>
    </p:embeddedFont>
    <p:embeddedFont>
      <p:font typeface="Roboto Condensed Light" panose="020000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60BB27-70C3-46BE-BA86-489AD9BDA86C}">
  <a:tblStyle styleId="{7C60BB27-70C3-46BE-BA86-489AD9BDA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39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035" y="3171659"/>
            <a:ext cx="3404922" cy="9365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98306" name="AutoShape 2" descr="https://teams.microsoft.com/api/mt/emea/beta/users/8:orgid:67509c18-9248-47f1-9c82-dd4f30048a0f/profilepicturev2?displayname=%D0%91%D0%BE%D1%8F%D0%BD%20%D0%9A%D0%B8%D1%80%D0%B8%D0%BB%D0%BE%D0%B2%20%D0%9A%D1%8C%D0%BE%D0%B2%D1%82%D0%BE%D1%80%D0%BE%D0%B2&amp;size=HR96x9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98308" name="AutoShape 4" descr="https://teams.microsoft.com/api/mt/emea/beta/users/8:orgid:67509c18-9248-47f1-9c82-dd4f30048a0f/profilepicturev2?displayname=%D0%91%D0%BE%D1%8F%D0%BD%20%D0%9A%D0%B8%D1%80%D0%B8%D0%BB%D0%BE%D0%B2%20%D0%9A%D1%8C%D0%BE%D0%B2%D1%82%D0%BE%D1%80%D0%BE%D0%B2&amp;size=HR96x9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3147814"/>
            <a:ext cx="9361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79712" y="3147814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Boyan Kiovtorov</a:t>
            </a:r>
          </a:p>
          <a:p>
            <a:r>
              <a:rPr lang="en-US" dirty="0">
                <a:solidFill>
                  <a:srgbClr val="FF0000"/>
                </a:solidFill>
              </a:rPr>
              <a:t>BKKyovtorov21@codingburgas.bg</a:t>
            </a:r>
          </a:p>
          <a:p>
            <a:r>
              <a:rPr lang="en-US" dirty="0">
                <a:solidFill>
                  <a:srgbClr val="FF0000"/>
                </a:solidFill>
              </a:rPr>
              <a:t>Back-end</a:t>
            </a:r>
          </a:p>
        </p:txBody>
      </p:sp>
      <p:pic>
        <p:nvPicPr>
          <p:cNvPr id="98312" name="Picture 8" descr="Picture of Иван Андреев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9592" y="1563638"/>
            <a:ext cx="936104" cy="93610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79712" y="1563638"/>
            <a:ext cx="27254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Ivan Andreev</a:t>
            </a:r>
          </a:p>
          <a:p>
            <a:r>
              <a:rPr lang="en-US" dirty="0">
                <a:solidFill>
                  <a:srgbClr val="FF0000"/>
                </a:solidFill>
              </a:rPr>
              <a:t>IVAndreev21@codingburgas.bg</a:t>
            </a:r>
          </a:p>
          <a:p>
            <a:r>
              <a:rPr lang="en-US" dirty="0">
                <a:solidFill>
                  <a:srgbClr val="FF0000"/>
                </a:solidFill>
              </a:rPr>
              <a:t>Scrum trainer</a:t>
            </a:r>
            <a:endParaRPr lang="bg-BG" dirty="0">
              <a:solidFill>
                <a:srgbClr val="FF0000"/>
              </a:solidFill>
            </a:endParaRPr>
          </a:p>
        </p:txBody>
      </p:sp>
      <p:pic>
        <p:nvPicPr>
          <p:cNvPr id="9831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8064" y="1491630"/>
            <a:ext cx="9361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156176" y="1491630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Dimitur Dimov</a:t>
            </a:r>
          </a:p>
          <a:p>
            <a:r>
              <a:rPr lang="en-US" dirty="0">
                <a:solidFill>
                  <a:srgbClr val="FF0000"/>
                </a:solidFill>
              </a:rPr>
              <a:t>DRDimov21@codingburgas.bg</a:t>
            </a:r>
          </a:p>
          <a:p>
            <a:r>
              <a:rPr lang="en-US" dirty="0">
                <a:solidFill>
                  <a:srgbClr val="FF0000"/>
                </a:solidFill>
              </a:rPr>
              <a:t>Front-end</a:t>
            </a:r>
            <a:endParaRPr lang="bg-BG" dirty="0">
              <a:solidFill>
                <a:srgbClr val="FF0000"/>
              </a:solidFill>
            </a:endParaRPr>
          </a:p>
        </p:txBody>
      </p:sp>
      <p:pic>
        <p:nvPicPr>
          <p:cNvPr id="98318" name="Picture 14" descr="https://cdn.discordapp.com/attachments/950089827255218236/1173644749027160135/profilepicturev2.png?ex=6564b4d9&amp;is=65523fd9&amp;hm=f07022018d1f336c3663b87e8f5a85f8f15c51dd543591213c4b08f6bf69e848&amp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8064" y="3147814"/>
            <a:ext cx="914400" cy="914401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228184" y="3147814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Dobril Peev</a:t>
            </a:r>
          </a:p>
          <a:p>
            <a:r>
              <a:rPr lang="en-US" dirty="0">
                <a:solidFill>
                  <a:srgbClr val="FF0000"/>
                </a:solidFill>
              </a:rPr>
              <a:t>DDPeev21@codingburgas.bg</a:t>
            </a:r>
          </a:p>
          <a:p>
            <a:r>
              <a:rPr lang="en-US" dirty="0">
                <a:solidFill>
                  <a:srgbClr val="FF0000"/>
                </a:solidFill>
              </a:rPr>
              <a:t>Designer</a:t>
            </a:r>
            <a:endParaRPr lang="bg-B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897" name="Google Shape;189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98" name="Google Shape;189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01" name="Google Shape;190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04" name="Google Shape;190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1905" name="Google Shape;190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06" name="Google Shape;190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8" name="Google Shape;190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09" name="Google Shape;190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12" name="Google Shape;191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1913" name="Google Shape;191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14" name="Google Shape;191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6" name="Google Shape;191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17" name="Google Shape;191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20" name="Google Shape;192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921" name="Google Shape;192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22" name="Google Shape;192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4" name="Google Shape;192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25" name="Google Shape;192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30" name="Google Shape;1930;p37"/>
          <p:cNvSpPr txBox="1">
            <a:spLocks noGrp="1"/>
          </p:cNvSpPr>
          <p:nvPr>
            <p:ph type="subTitle" idx="1"/>
          </p:nvPr>
        </p:nvSpPr>
        <p:spPr>
          <a:xfrm>
            <a:off x="1691680" y="62753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Think of an idea</a:t>
            </a:r>
            <a:endParaRPr dirty="0"/>
          </a:p>
        </p:txBody>
      </p:sp>
      <p:sp>
        <p:nvSpPr>
          <p:cNvPr id="1931" name="Google Shape;1931;p37"/>
          <p:cNvSpPr txBox="1">
            <a:spLocks noGrp="1"/>
          </p:cNvSpPr>
          <p:nvPr>
            <p:ph type="subTitle" idx="3"/>
          </p:nvPr>
        </p:nvSpPr>
        <p:spPr>
          <a:xfrm>
            <a:off x="1691680" y="170765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Write the code for the idea</a:t>
            </a:r>
            <a:endParaRPr dirty="0"/>
          </a:p>
        </p:txBody>
      </p:sp>
      <p:sp>
        <p:nvSpPr>
          <p:cNvPr id="1933" name="Google Shape;1933;p37"/>
          <p:cNvSpPr txBox="1">
            <a:spLocks noGrp="1"/>
          </p:cNvSpPr>
          <p:nvPr>
            <p:ph type="subTitle" idx="5"/>
          </p:nvPr>
        </p:nvSpPr>
        <p:spPr>
          <a:xfrm>
            <a:off x="1691680" y="278777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Test the code</a:t>
            </a:r>
            <a:endParaRPr dirty="0"/>
          </a:p>
        </p:txBody>
      </p:sp>
      <p:sp>
        <p:nvSpPr>
          <p:cNvPr id="1935" name="Google Shape;1935;p37"/>
          <p:cNvSpPr txBox="1">
            <a:spLocks noGrp="1"/>
          </p:cNvSpPr>
          <p:nvPr>
            <p:ph type="subTitle" idx="7"/>
          </p:nvPr>
        </p:nvSpPr>
        <p:spPr>
          <a:xfrm>
            <a:off x="1691680" y="386789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 the game</a:t>
            </a:r>
            <a:endParaRPr dirty="0"/>
          </a:p>
        </p:txBody>
      </p:sp>
      <p:sp>
        <p:nvSpPr>
          <p:cNvPr id="1937" name="Google Shape;193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8" name="Google Shape;193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9" name="Google Shape;193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0" name="Google Shape;194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941" name="Google Shape;1941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942" name="Google Shape;1942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419872" y="252349"/>
            <a:ext cx="2111198" cy="2183183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0662" y="481314"/>
              <a:ext cx="1404000" cy="1404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070671" y="270796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Idea</a:t>
            </a:r>
            <a:br>
              <a:rPr lang="en" dirty="0"/>
            </a:br>
            <a:br>
              <a:rPr lang="en" dirty="0"/>
            </a:br>
            <a:r>
              <a:rPr lang="en" dirty="0"/>
              <a:t>A testing kind of chemistry simulation  based on predefined reactions</a:t>
            </a:r>
            <a:endParaRPr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54" y="1155169"/>
            <a:ext cx="1372634" cy="3775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Used technologies</a:t>
            </a:r>
            <a:endParaRPr dirty="0"/>
          </a:p>
        </p:txBody>
      </p:sp>
      <p:pic>
        <p:nvPicPr>
          <p:cNvPr id="42" name="Picture 15" descr="Icon&#10;&#10;Description automatically generated">
            <a:extLst>
              <a:ext uri="{FF2B5EF4-FFF2-40B4-BE49-F238E27FC236}">
                <a16:creationId xmlns:a16="http://schemas.microsoft.com/office/drawing/2014/main" id="{ACFAC17E-DC42-270D-71D5-41F319D5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4" y="635478"/>
            <a:ext cx="1938424" cy="1104954"/>
          </a:xfrm>
          <a:prstGeom prst="rect">
            <a:avLst/>
          </a:prstGeom>
        </p:spPr>
      </p:pic>
      <p:pic>
        <p:nvPicPr>
          <p:cNvPr id="43" name="Picture 17487" descr="Icon&#10;&#10;Description automatically generated">
            <a:extLst>
              <a:ext uri="{FF2B5EF4-FFF2-40B4-BE49-F238E27FC236}">
                <a16:creationId xmlns:a16="http://schemas.microsoft.com/office/drawing/2014/main" id="{A09F094F-126D-B49A-62FA-DDBDCB879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131590"/>
            <a:ext cx="2457450" cy="1355609"/>
          </a:xfrm>
          <a:prstGeom prst="rect">
            <a:avLst/>
          </a:prstGeom>
        </p:spPr>
      </p:pic>
      <p:pic>
        <p:nvPicPr>
          <p:cNvPr id="44" name="Picture 16" descr="Icon&#10;&#10;Description automatically generated">
            <a:extLst>
              <a:ext uri="{FF2B5EF4-FFF2-40B4-BE49-F238E27FC236}">
                <a16:creationId xmlns:a16="http://schemas.microsoft.com/office/drawing/2014/main" id="{59F2A76D-1CAC-62F8-DB22-A5F83C84C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1131590"/>
            <a:ext cx="2210503" cy="1403308"/>
          </a:xfrm>
          <a:prstGeom prst="rect">
            <a:avLst/>
          </a:prstGeom>
        </p:spPr>
      </p:pic>
      <p:pic>
        <p:nvPicPr>
          <p:cNvPr id="45" name="Picture 39" descr="Icon&#10;&#10;Description automatically generated">
            <a:extLst>
              <a:ext uri="{FF2B5EF4-FFF2-40B4-BE49-F238E27FC236}">
                <a16:creationId xmlns:a16="http://schemas.microsoft.com/office/drawing/2014/main" id="{BB6B358D-7D79-6CA4-D58B-AE3DCE298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207" y="3416103"/>
            <a:ext cx="2527723" cy="1411750"/>
          </a:xfrm>
          <a:prstGeom prst="rect">
            <a:avLst/>
          </a:prstGeom>
        </p:spPr>
      </p:pic>
      <p:pic>
        <p:nvPicPr>
          <p:cNvPr id="46" name="Picture 27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DF6DB32C-507B-1507-0B1C-3F06DE2D5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864" y="2931790"/>
            <a:ext cx="2092492" cy="1331354"/>
          </a:xfrm>
          <a:prstGeom prst="rect">
            <a:avLst/>
          </a:prstGeom>
        </p:spPr>
      </p:pic>
      <p:pic>
        <p:nvPicPr>
          <p:cNvPr id="47" name="Picture 17488" descr="Logo&#10;&#10;Description automatically generated">
            <a:extLst>
              <a:ext uri="{FF2B5EF4-FFF2-40B4-BE49-F238E27FC236}">
                <a16:creationId xmlns:a16="http://schemas.microsoft.com/office/drawing/2014/main" id="{867EDDD9-5662-D863-DAAB-371F855459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224" y="2715766"/>
            <a:ext cx="1786270" cy="1806205"/>
          </a:xfrm>
          <a:prstGeom prst="rect">
            <a:avLst/>
          </a:prstGeom>
        </p:spPr>
      </p:pic>
      <p:pic>
        <p:nvPicPr>
          <p:cNvPr id="90114" name="Picture 2" descr="Github Logo - Free social media icons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92080" y="2067694"/>
            <a:ext cx="1348408" cy="1348409"/>
          </a:xfrm>
          <a:prstGeom prst="rect">
            <a:avLst/>
          </a:prstGeom>
          <a:noFill/>
        </p:spPr>
      </p:pic>
      <p:pic>
        <p:nvPicPr>
          <p:cNvPr id="1026" name="Picture 2" descr="Simple and Fast Multimedia Library - Wikipedia">
            <a:extLst>
              <a:ext uri="{FF2B5EF4-FFF2-40B4-BE49-F238E27FC236}">
                <a16:creationId xmlns:a16="http://schemas.microsoft.com/office/drawing/2014/main" id="{042BF7D7-0E8A-A4CA-D26F-A10395C6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82" y="2000727"/>
            <a:ext cx="3265539" cy="110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move to the game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2267744" y="843558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7864" y="1635646"/>
            <a:ext cx="2236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76</Words>
  <Application>Microsoft Office PowerPoint</Application>
  <PresentationFormat>Презентация на цял екран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Roboto Condensed Light</vt:lpstr>
      <vt:lpstr>Arial</vt:lpstr>
      <vt:lpstr>Fjalla One</vt:lpstr>
      <vt:lpstr>Barlow Semi Condensed Medium</vt:lpstr>
      <vt:lpstr>Barlow Semi Condensed</vt:lpstr>
      <vt:lpstr>Technology Consulting by Slidesgo</vt:lpstr>
      <vt:lpstr>Презентация на PowerPoint</vt:lpstr>
      <vt:lpstr>Team members</vt:lpstr>
      <vt:lpstr>01</vt:lpstr>
      <vt:lpstr>Game Idea  A testing kind of chemistry simulation  based on predefined reactions</vt:lpstr>
      <vt:lpstr>Used technologies</vt:lpstr>
      <vt:lpstr>Let’s move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</dc:title>
  <dc:creator>IVAN</dc:creator>
  <cp:lastModifiedBy>Dimityr Dimov</cp:lastModifiedBy>
  <cp:revision>9</cp:revision>
  <dcterms:modified xsi:type="dcterms:W3CDTF">2023-11-13T21:12:55Z</dcterms:modified>
</cp:coreProperties>
</file>