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8"/>
  </p:notesMasterIdLst>
  <p:sldIdLst>
    <p:sldId id="256" r:id="rId2"/>
    <p:sldId id="263" r:id="rId3"/>
    <p:sldId id="264" r:id="rId4"/>
    <p:sldId id="258" r:id="rId5"/>
    <p:sldId id="265" r:id="rId6"/>
    <p:sldId id="262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Titillium Web" panose="00000500000000000000" pitchFamily="2" charset="0"/>
      <p:regular r:id="rId13"/>
      <p:bold r:id="rId14"/>
      <p:italic r:id="rId15"/>
      <p:boldItalic r:id="rId16"/>
    </p:embeddedFont>
    <p:embeddedFont>
      <p:font typeface="Titillium Web Light" panose="000004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9EE6A-DA25-4950-92FC-D24C1139DFBD}" v="85" dt="2024-01-14T19:11:17.525"/>
    <p1510:client id="{835ECC3B-60D3-FBA2-5D5F-5422A58F4014}" v="46" dt="2024-01-14T22:00:02.575"/>
    <p1510:client id="{FAEE2D84-888C-F42E-1932-733A5D5EFF11}" v="130" dt="2024-01-14T23:51:52.219"/>
  </p1510:revLst>
</p1510:revInfo>
</file>

<file path=ppt/tableStyles.xml><?xml version="1.0" encoding="utf-8"?>
<a:tblStyleLst xmlns:a="http://schemas.openxmlformats.org/drawingml/2006/main" def="{604DFA73-045A-463B-83AB-06AC8FF87E71}">
  <a:tblStyle styleId="{604DFA73-045A-463B-83AB-06AC8FF87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66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f67d8f6e7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f67d8f6e70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cb597d60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cb597d60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60" name="Google Shape;60;p5"/>
            <p:cNvSpPr/>
            <p:nvPr/>
          </p:nvSpPr>
          <p:spPr>
            <a:xfrm>
              <a:off x="5731399" y="16797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90748" y="43455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806042" y="12960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983101" y="42019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2167596" y="40990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860676" y="15673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510908" y="737830"/>
            <a:ext cx="8209197" cy="3654365"/>
            <a:chOff x="510908" y="737830"/>
            <a:chExt cx="8209197" cy="3654365"/>
          </a:xfrm>
        </p:grpSpPr>
        <p:sp>
          <p:nvSpPr>
            <p:cNvPr id="73" name="Google Shape;73;p6"/>
            <p:cNvSpPr/>
            <p:nvPr/>
          </p:nvSpPr>
          <p:spPr>
            <a:xfrm>
              <a:off x="510908" y="8376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94618" y="42324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047698" y="4056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908092" y="9949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6"/>
            <p:cNvGrpSpPr/>
            <p:nvPr/>
          </p:nvGrpSpPr>
          <p:grpSpPr>
            <a:xfrm>
              <a:off x="1639821" y="737830"/>
              <a:ext cx="99806" cy="99809"/>
              <a:chOff x="3688596" y="3879680"/>
              <a:chExt cx="99806" cy="99809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20" hasCustomPrompt="1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3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" name="Google Shape;187;p13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3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2213700" y="334386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1"/>
          </p:nvPr>
        </p:nvSpPr>
        <p:spPr>
          <a:xfrm>
            <a:off x="1898500" y="1015575"/>
            <a:ext cx="5346900" cy="23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4"/>
          <p:cNvGrpSpPr/>
          <p:nvPr/>
        </p:nvGrpSpPr>
        <p:grpSpPr>
          <a:xfrm>
            <a:off x="635543" y="466718"/>
            <a:ext cx="7788455" cy="4026771"/>
            <a:chOff x="635543" y="466718"/>
            <a:chExt cx="7788455" cy="4026771"/>
          </a:xfrm>
        </p:grpSpPr>
        <p:sp>
          <p:nvSpPr>
            <p:cNvPr id="194" name="Google Shape;194;p14"/>
            <p:cNvSpPr/>
            <p:nvPr/>
          </p:nvSpPr>
          <p:spPr>
            <a:xfrm>
              <a:off x="7947883" y="4393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34864" y="539997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7913324" y="8352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35543" y="30674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7120573" y="36579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62371" y="4085372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496542" y="4667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14"/>
            <p:cNvGrpSpPr/>
            <p:nvPr/>
          </p:nvGrpSpPr>
          <p:grpSpPr>
            <a:xfrm>
              <a:off x="1563046" y="1860705"/>
              <a:ext cx="99806" cy="99809"/>
              <a:chOff x="3688596" y="3879680"/>
              <a:chExt cx="99806" cy="99809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4"/>
            <p:cNvSpPr/>
            <p:nvPr/>
          </p:nvSpPr>
          <p:spPr>
            <a:xfrm>
              <a:off x="8281501" y="28087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VAndreev21@codingburgas.bg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131118" y="1254735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44" dirty="0">
                <a:solidFill>
                  <a:schemeClr val="accent4"/>
                </a:solidFill>
              </a:rPr>
              <a:t>YRT</a:t>
            </a:r>
            <a:endParaRPr sz="5222" b="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ubTitle" idx="1"/>
          </p:nvPr>
        </p:nvSpPr>
        <p:spPr>
          <a:xfrm>
            <a:off x="4432724" y="2877340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our team</a:t>
            </a:r>
            <a:endParaRPr dirty="0"/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314413" cy="3794550"/>
            <a:chOff x="842917" y="602581"/>
            <a:chExt cx="7314413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314413" cy="3794550"/>
              <a:chOff x="842917" y="602581"/>
              <a:chExt cx="7314413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60"/>
          <p:cNvSpPr txBox="1">
            <a:spLocks noGrp="1"/>
          </p:cNvSpPr>
          <p:nvPr>
            <p:ph type="title"/>
          </p:nvPr>
        </p:nvSpPr>
        <p:spPr>
          <a:xfrm>
            <a:off x="720000" y="456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1513" name="Google Shape;1513;p60"/>
          <p:cNvSpPr txBox="1"/>
          <p:nvPr/>
        </p:nvSpPr>
        <p:spPr>
          <a:xfrm>
            <a:off x="720000" y="1412800"/>
            <a:ext cx="191816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Ivan Andreev</a:t>
            </a: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4" name="Google Shape;1514;p60"/>
          <p:cNvSpPr txBox="1"/>
          <p:nvPr/>
        </p:nvSpPr>
        <p:spPr>
          <a:xfrm>
            <a:off x="744005" y="1728793"/>
            <a:ext cx="3073525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IVAndreev21@codingburgas.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bg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trainer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15" name="Google Shape;1515;p60"/>
          <p:cNvSpPr txBox="1"/>
          <p:nvPr/>
        </p:nvSpPr>
        <p:spPr>
          <a:xfrm>
            <a:off x="692458" y="3271370"/>
            <a:ext cx="2257978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Boyan Kyovtorov</a:t>
            </a:r>
            <a:endParaRPr sz="2200" b="1" dirty="0" err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6" name="Google Shape;1516;p60"/>
          <p:cNvSpPr txBox="1"/>
          <p:nvPr/>
        </p:nvSpPr>
        <p:spPr>
          <a:xfrm>
            <a:off x="754427" y="3544115"/>
            <a:ext cx="3382443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BKKyovtorov21@codingburgas.bg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end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7" name="Google Shape;1517;p60"/>
          <p:cNvSpPr txBox="1"/>
          <p:nvPr/>
        </p:nvSpPr>
        <p:spPr>
          <a:xfrm>
            <a:off x="7203744" y="1412800"/>
            <a:ext cx="1940256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Dimitur Dimov</a:t>
            </a:r>
          </a:p>
        </p:txBody>
      </p:sp>
      <p:sp>
        <p:nvSpPr>
          <p:cNvPr id="1518" name="Google Shape;1518;p60"/>
          <p:cNvSpPr txBox="1"/>
          <p:nvPr/>
        </p:nvSpPr>
        <p:spPr>
          <a:xfrm>
            <a:off x="6172200" y="1685545"/>
            <a:ext cx="2971801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DRDimov21@codingburgas.bg</a:t>
            </a:r>
          </a:p>
          <a:p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 end</a:t>
            </a:r>
            <a:endParaRPr lang="bg-BG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60"/>
          <p:cNvSpPr txBox="1"/>
          <p:nvPr/>
        </p:nvSpPr>
        <p:spPr>
          <a:xfrm>
            <a:off x="6825575" y="3322026"/>
            <a:ext cx="2069876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</a:t>
            </a:r>
          </a:p>
          <a:p>
            <a:pPr algn="r"/>
            <a:r>
              <a:rPr lang="en-US" sz="22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Dobril Peev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20" name="Google Shape;1520;p60"/>
          <p:cNvSpPr txBox="1"/>
          <p:nvPr/>
        </p:nvSpPr>
        <p:spPr>
          <a:xfrm>
            <a:off x="6158430" y="3495916"/>
            <a:ext cx="2971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DDPeev21@codingburgas.bg</a:t>
            </a:r>
          </a:p>
          <a:p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Designer</a:t>
            </a:r>
            <a:endParaRPr lang="bg-BG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60"/>
          <p:cNvSpPr/>
          <p:nvPr/>
        </p:nvSpPr>
        <p:spPr>
          <a:xfrm>
            <a:off x="8489099" y="460132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4" y="0"/>
                </a:moveTo>
                <a:lnTo>
                  <a:pt x="0" y="273"/>
                </a:lnTo>
                <a:lnTo>
                  <a:pt x="1114" y="1649"/>
                </a:lnTo>
                <a:lnTo>
                  <a:pt x="1744" y="0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60"/>
          <p:cNvSpPr/>
          <p:nvPr/>
        </p:nvSpPr>
        <p:spPr>
          <a:xfrm>
            <a:off x="343701" y="3674209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60"/>
          <p:cNvGrpSpPr/>
          <p:nvPr/>
        </p:nvGrpSpPr>
        <p:grpSpPr>
          <a:xfrm>
            <a:off x="8842646" y="3487455"/>
            <a:ext cx="99806" cy="99809"/>
            <a:chOff x="3688596" y="3879680"/>
            <a:chExt cx="99806" cy="99809"/>
          </a:xfrm>
        </p:grpSpPr>
        <p:sp>
          <p:nvSpPr>
            <p:cNvPr id="1529" name="Google Shape;1529;p60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8" descr="Picture of Иван Андреев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5078" y="889686"/>
            <a:ext cx="868650" cy="868650"/>
          </a:xfrm>
          <a:prstGeom prst="rect">
            <a:avLst/>
          </a:prstGeom>
          <a:noFill/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66350" y="902600"/>
            <a:ext cx="936104" cy="85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4" descr="https://cdn.discordapp.com/attachments/950089827255218236/1173644749027160135/profilepicturev2.png?ex=6564b4d9&amp;is=65523fd9&amp;hm=f07022018d1f336c3663b87e8f5a85f8f15c51dd543591213c4b08f6bf69e848&amp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32898" y="2687860"/>
            <a:ext cx="914400" cy="914401"/>
          </a:xfrm>
          <a:prstGeom prst="rect">
            <a:avLst/>
          </a:prstGeom>
          <a:noFill/>
        </p:spPr>
      </p:pic>
      <p:pic>
        <p:nvPicPr>
          <p:cNvPr id="3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5A7A38D-A332-6B81-650C-4F8355F09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2639" y="2626146"/>
            <a:ext cx="912071" cy="910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637373" y="-369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pic>
        <p:nvPicPr>
          <p:cNvPr id="68" name="Picture 15" descr="Icon&#10;&#10;Description automatically generated">
            <a:extLst>
              <a:ext uri="{FF2B5EF4-FFF2-40B4-BE49-F238E27FC236}">
                <a16:creationId xmlns:a16="http://schemas.microsoft.com/office/drawing/2014/main" id="{ACFAC17E-DC42-270D-71D5-41F319D5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8" y="1055644"/>
            <a:ext cx="1511521" cy="863961"/>
          </a:xfrm>
          <a:prstGeom prst="rect">
            <a:avLst/>
          </a:prstGeom>
        </p:spPr>
      </p:pic>
      <p:pic>
        <p:nvPicPr>
          <p:cNvPr id="69" name="Picture 17487" descr="Icon&#10;&#10;Description automatically generated">
            <a:extLst>
              <a:ext uri="{FF2B5EF4-FFF2-40B4-BE49-F238E27FC236}">
                <a16:creationId xmlns:a16="http://schemas.microsoft.com/office/drawing/2014/main" id="{A09F094F-126D-B49A-62FA-DDBDCB879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340" y="1778831"/>
            <a:ext cx="1803324" cy="997561"/>
          </a:xfrm>
          <a:prstGeom prst="rect">
            <a:avLst/>
          </a:prstGeom>
        </p:spPr>
      </p:pic>
      <p:pic>
        <p:nvPicPr>
          <p:cNvPr id="70" name="Picture 27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DF6DB32C-507B-1507-0B1C-3F06DE2D5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707" y="3310494"/>
            <a:ext cx="1486565" cy="952650"/>
          </a:xfrm>
          <a:prstGeom prst="rect">
            <a:avLst/>
          </a:prstGeom>
        </p:spPr>
      </p:pic>
      <p:pic>
        <p:nvPicPr>
          <p:cNvPr id="71" name="Picture 17488" descr="Logo&#10;&#10;Description automatically generated">
            <a:extLst>
              <a:ext uri="{FF2B5EF4-FFF2-40B4-BE49-F238E27FC236}">
                <a16:creationId xmlns:a16="http://schemas.microsoft.com/office/drawing/2014/main" id="{867EDDD9-5662-D863-DAAB-371F85545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091" y="3307922"/>
            <a:ext cx="1200999" cy="1227820"/>
          </a:xfrm>
          <a:prstGeom prst="rect">
            <a:avLst/>
          </a:prstGeom>
        </p:spPr>
      </p:pic>
      <p:pic>
        <p:nvPicPr>
          <p:cNvPr id="72" name="Picture 2" descr="Github Logo - Free social media icon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83917" y="2935271"/>
            <a:ext cx="955933" cy="949049"/>
          </a:xfrm>
          <a:prstGeom prst="rect">
            <a:avLst/>
          </a:prstGeom>
          <a:noFill/>
        </p:spPr>
      </p:pic>
      <p:pic>
        <p:nvPicPr>
          <p:cNvPr id="74" name="Picture 39" descr="Icon&#10;&#10;Description automatically generated">
            <a:extLst>
              <a:ext uri="{FF2B5EF4-FFF2-40B4-BE49-F238E27FC236}">
                <a16:creationId xmlns:a16="http://schemas.microsoft.com/office/drawing/2014/main" id="{BB6B358D-7D79-6CA4-D58B-AE3DCE298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33" y="3662941"/>
            <a:ext cx="1873597" cy="1053702"/>
          </a:xfrm>
          <a:prstGeom prst="rect">
            <a:avLst/>
          </a:prstGeom>
        </p:spPr>
      </p:pic>
      <p:pic>
        <p:nvPicPr>
          <p:cNvPr id="75" name="Picture 16" descr="Icon&#10;&#10;Description automatically generated">
            <a:extLst>
              <a:ext uri="{FF2B5EF4-FFF2-40B4-BE49-F238E27FC236}">
                <a16:creationId xmlns:a16="http://schemas.microsoft.com/office/drawing/2014/main" id="{59F2A76D-1CAC-62F8-DB22-A5F83C84C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800" y="1110933"/>
            <a:ext cx="1618347" cy="1024604"/>
          </a:xfrm>
          <a:prstGeom prst="rect">
            <a:avLst/>
          </a:prstGeom>
        </p:spPr>
      </p:pic>
      <p:pic>
        <p:nvPicPr>
          <p:cNvPr id="4098" name="Picture 2" descr="https://camo.githubusercontent.com/ec7c4363f7fbc7171e8e52128f6606a729d649ad0687604e89e3875895ec6312/68747470733a2f2f75706c6f61642e77696b696d656469612e6f72672f77696b6970656469612f636f6d6d6f6e732f7468756d622f632f63332f507974686f6e2d6c6f676f2d6e6f746578742e7376672f3138363970782d507974686f6e2d6c6f676f2d6e6f746578742e7376672e706e6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1412" y="2275670"/>
            <a:ext cx="1101048" cy="1224304"/>
          </a:xfrm>
          <a:prstGeom prst="rect">
            <a:avLst/>
          </a:prstGeom>
          <a:noFill/>
        </p:spPr>
      </p:pic>
      <p:pic>
        <p:nvPicPr>
          <p:cNvPr id="4100" name="Picture 4" descr="https://camo.githubusercontent.com/c2dc1048a970cff3b35b86be32c8f9acc31499aca4cdc4ea0b6747672c37e5c1/68747470733a2f2f75706c6f61642e77696b696d656469612e6f72672f77696b6970656469612f636f6d6d6f6e732f7468756d622f302f30622f51745f6c6f676f5f323031362e7376672f3235363070782d51745f6c6f676f5f323031362e7376672e706e6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441154" y="2797693"/>
            <a:ext cx="1182944" cy="868731"/>
          </a:xfrm>
          <a:prstGeom prst="rect">
            <a:avLst/>
          </a:prstGeom>
          <a:noFill/>
        </p:spPr>
      </p:pic>
      <p:pic>
        <p:nvPicPr>
          <p:cNvPr id="2" name="Picture 1" descr="A blue logo with a triangle&#10;&#10;Description automatically generated">
            <a:extLst>
              <a:ext uri="{FF2B5EF4-FFF2-40B4-BE49-F238E27FC236}">
                <a16:creationId xmlns:a16="http://schemas.microsoft.com/office/drawing/2014/main" id="{CAC2A334-93DA-5F1B-85AE-CEDAB84F33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71" y="1231136"/>
            <a:ext cx="1094802" cy="615567"/>
          </a:xfrm>
          <a:prstGeom prst="rect">
            <a:avLst/>
          </a:prstGeom>
        </p:spPr>
      </p:pic>
      <p:pic>
        <p:nvPicPr>
          <p:cNvPr id="3" name="Picture 2" descr="A red and white logo&#10;&#10;Description automatically generated">
            <a:extLst>
              <a:ext uri="{FF2B5EF4-FFF2-40B4-BE49-F238E27FC236}">
                <a16:creationId xmlns:a16="http://schemas.microsoft.com/office/drawing/2014/main" id="{83774CFF-949A-94CC-B00A-3C0E04D8A1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774" y="319316"/>
            <a:ext cx="1020783" cy="1020783"/>
          </a:xfrm>
          <a:prstGeom prst="rect">
            <a:avLst/>
          </a:prstGeom>
        </p:spPr>
      </p:pic>
      <p:pic>
        <p:nvPicPr>
          <p:cNvPr id="4" name="Picture 3" descr="A logo with a dolphin&#10;&#10;Description automatically generated">
            <a:extLst>
              <a:ext uri="{FF2B5EF4-FFF2-40B4-BE49-F238E27FC236}">
                <a16:creationId xmlns:a16="http://schemas.microsoft.com/office/drawing/2014/main" id="{8C8A60A0-023F-15AC-628A-7DA2EB3645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6953" y="621648"/>
            <a:ext cx="1486474" cy="7810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The process</a:t>
            </a:r>
            <a:endParaRPr dirty="0"/>
          </a:p>
        </p:txBody>
      </p:sp>
      <p:sp>
        <p:nvSpPr>
          <p:cNvPr id="1119" name="Google Shape;1119;p55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Brainstorming</a:t>
            </a:r>
            <a:endParaRPr dirty="0"/>
          </a:p>
        </p:txBody>
      </p:sp>
      <p:sp>
        <p:nvSpPr>
          <p:cNvPr id="1120" name="Google Shape;1120;p55"/>
          <p:cNvSpPr txBox="1">
            <a:spLocks noGrp="1"/>
          </p:cNvSpPr>
          <p:nvPr>
            <p:ph type="title" idx="3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122" name="Google Shape;1122;p55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a team meeting</a:t>
            </a:r>
            <a:endParaRPr dirty="0"/>
          </a:p>
        </p:txBody>
      </p:sp>
      <p:sp>
        <p:nvSpPr>
          <p:cNvPr id="1123" name="Google Shape;1123;p55"/>
          <p:cNvSpPr txBox="1">
            <a:spLocks noGrp="1"/>
          </p:cNvSpPr>
          <p:nvPr>
            <p:ph type="title" idx="5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25" name="Google Shape;1125;p55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the code for the app</a:t>
            </a:r>
            <a:endParaRPr dirty="0"/>
          </a:p>
        </p:txBody>
      </p:sp>
      <p:sp>
        <p:nvSpPr>
          <p:cNvPr id="1126" name="Google Shape;1126;p55"/>
          <p:cNvSpPr txBox="1">
            <a:spLocks noGrp="1"/>
          </p:cNvSpPr>
          <p:nvPr>
            <p:ph type="title" idx="8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28" name="Google Shape;1128;p55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all of the functions</a:t>
            </a:r>
            <a:endParaRPr dirty="0"/>
          </a:p>
        </p:txBody>
      </p:sp>
      <p:sp>
        <p:nvSpPr>
          <p:cNvPr id="1129" name="Google Shape;1129;p55"/>
          <p:cNvSpPr txBox="1">
            <a:spLocks noGrp="1"/>
          </p:cNvSpPr>
          <p:nvPr>
            <p:ph type="title" idx="14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31" name="Google Shape;1131;p55"/>
          <p:cNvSpPr txBox="1">
            <a:spLocks noGrp="1"/>
          </p:cNvSpPr>
          <p:nvPr>
            <p:ph type="title" idx="16"/>
          </p:nvPr>
        </p:nvSpPr>
        <p:spPr>
          <a:xfrm>
            <a:off x="3405352" y="3451234"/>
            <a:ext cx="2736894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documentations</a:t>
            </a:r>
            <a:endParaRPr dirty="0"/>
          </a:p>
        </p:txBody>
      </p:sp>
      <p:sp>
        <p:nvSpPr>
          <p:cNvPr id="1132" name="Google Shape;1132;p55"/>
          <p:cNvSpPr txBox="1">
            <a:spLocks noGrp="1"/>
          </p:cNvSpPr>
          <p:nvPr>
            <p:ph type="title" idx="17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134" name="Google Shape;1134;p55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</a:t>
            </a:r>
            <a:endParaRPr dirty="0"/>
          </a:p>
        </p:txBody>
      </p:sp>
      <p:sp>
        <p:nvSpPr>
          <p:cNvPr id="1135" name="Google Shape;1135;p55"/>
          <p:cNvSpPr txBox="1">
            <a:spLocks noGrp="1"/>
          </p:cNvSpPr>
          <p:nvPr>
            <p:ph type="title" idx="20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06.</a:t>
            </a:r>
            <a:endParaRPr/>
          </a:p>
        </p:txBody>
      </p:sp>
      <p:grpSp>
        <p:nvGrpSpPr>
          <p:cNvPr id="1137" name="Google Shape;1137;p55"/>
          <p:cNvGrpSpPr/>
          <p:nvPr/>
        </p:nvGrpSpPr>
        <p:grpSpPr>
          <a:xfrm>
            <a:off x="7625495" y="244042"/>
            <a:ext cx="1979884" cy="1286961"/>
            <a:chOff x="3028945" y="2612942"/>
            <a:chExt cx="1979884" cy="1286961"/>
          </a:xfrm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0B28837-A78B-778E-93E7-9E1562F0207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344148" y="801782"/>
            <a:ext cx="4410028" cy="1577700"/>
          </a:xfrm>
        </p:spPr>
        <p:txBody>
          <a:bodyPr/>
          <a:lstStyle/>
          <a:p>
            <a:r>
              <a:rPr lang="en-US" dirty="0"/>
              <a:t>Our idea is to make a bank application based on digital will where in case of sudden accident all assets will go to a predefined heir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17CAAD-5DFE-E106-E4F8-0BB1ACB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43" y="148947"/>
            <a:ext cx="7704000" cy="572700"/>
          </a:xfrm>
        </p:spPr>
        <p:txBody>
          <a:bodyPr/>
          <a:lstStyle/>
          <a:p>
            <a:r>
              <a:rPr lang="en-US" dirty="0"/>
              <a:t>Our Idea</a:t>
            </a:r>
          </a:p>
        </p:txBody>
      </p:sp>
    </p:spTree>
    <p:extLst>
      <p:ext uri="{BB962C8B-B14F-4D97-AF65-F5344CB8AC3E}">
        <p14:creationId xmlns:p14="http://schemas.microsoft.com/office/powerpoint/2010/main" val="26562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9"/>
          <p:cNvSpPr txBox="1">
            <a:spLocks noGrp="1"/>
          </p:cNvSpPr>
          <p:nvPr>
            <p:ph type="title"/>
          </p:nvPr>
        </p:nvSpPr>
        <p:spPr>
          <a:xfrm>
            <a:off x="2201343" y="208965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move to the game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</Words>
  <Application>Microsoft Office PowerPoint</Application>
  <PresentationFormat>On-screen Show (16:9)</PresentationFormat>
  <Paragraphs>30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Community Bank Business Plan by Slidesgo</vt:lpstr>
      <vt:lpstr>YRT</vt:lpstr>
      <vt:lpstr>Team members</vt:lpstr>
      <vt:lpstr>Used technologies</vt:lpstr>
      <vt:lpstr>The process</vt:lpstr>
      <vt:lpstr>Our Idea</vt:lpstr>
      <vt:lpstr>Let’s move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YRT</dc:title>
  <cp:lastModifiedBy>IVAN</cp:lastModifiedBy>
  <cp:revision>104</cp:revision>
  <dcterms:modified xsi:type="dcterms:W3CDTF">2024-01-14T23:51:53Z</dcterms:modified>
</cp:coreProperties>
</file>