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7"/>
  </p:notesMasterIdLst>
  <p:sldIdLst>
    <p:sldId id="256" r:id="rId2"/>
    <p:sldId id="263" r:id="rId3"/>
    <p:sldId id="258" r:id="rId4"/>
    <p:sldId id="264" r:id="rId5"/>
    <p:sldId id="262" r:id="rId6"/>
  </p:sldIdLst>
  <p:sldSz cx="9144000" cy="5143500" type="screen16x9"/>
  <p:notesSz cx="6858000" cy="9144000"/>
  <p:embeddedFontLst>
    <p:embeddedFont>
      <p:font typeface="Titillium Web" charset="0"/>
      <p:regular r:id="rId8"/>
      <p:bold r:id="rId9"/>
      <p:italic r:id="rId10"/>
      <p:boldItalic r:id="rId11"/>
    </p:embeddedFont>
    <p:embeddedFont>
      <p:font typeface="Titillium Web Light" charset="0"/>
      <p:regular r:id="rId12"/>
      <p:bold r:id="rId13"/>
      <p:italic r:id="rId14"/>
      <p:boldItalic r:id="rId15"/>
    </p:embeddedFont>
    <p:embeddedFont>
      <p:font typeface="Montserrat" charset="-52"/>
      <p:regular r:id="rId16"/>
      <p:bold r:id="rId17"/>
      <p:italic r:id="rId18"/>
      <p:boldItalic r:id="rId19"/>
    </p:embeddedFont>
    <p:embeddedFont>
      <p:font typeface="Bebas Neue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04DFA73-045A-463B-83AB-06AC8FF87E71}">
  <a:tblStyle styleId="{604DFA73-045A-463B-83AB-06AC8FF87E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66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ad233110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ad233110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f67d8f6e70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f67d8f6e70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fad233110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fad233110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b597d60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b597d60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cb597d60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cb597d60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85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85589" y="3581675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_1_1_1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_1_1_1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787100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5583475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10475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590130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5"/>
          <p:cNvGrpSpPr/>
          <p:nvPr/>
        </p:nvGrpSpPr>
        <p:grpSpPr>
          <a:xfrm>
            <a:off x="2167596" y="1296043"/>
            <a:ext cx="4791724" cy="3091200"/>
            <a:chOff x="2167596" y="1296043"/>
            <a:chExt cx="4791724" cy="3091200"/>
          </a:xfrm>
        </p:grpSpPr>
        <p:sp>
          <p:nvSpPr>
            <p:cNvPr id="60" name="Google Shape;60;p5"/>
            <p:cNvSpPr/>
            <p:nvPr/>
          </p:nvSpPr>
          <p:spPr>
            <a:xfrm>
              <a:off x="5731399" y="16797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5690748" y="43455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806042" y="129604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983101" y="42019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3914121" y="1709680"/>
              <a:ext cx="99806" cy="99809"/>
              <a:chOff x="3688596" y="3879680"/>
              <a:chExt cx="99806" cy="99809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5"/>
            <p:cNvSpPr/>
            <p:nvPr/>
          </p:nvSpPr>
          <p:spPr>
            <a:xfrm>
              <a:off x="2167596" y="40990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860676" y="15673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510908" y="737830"/>
            <a:ext cx="8209197" cy="3654365"/>
            <a:chOff x="510908" y="737830"/>
            <a:chExt cx="8209197" cy="3654365"/>
          </a:xfrm>
        </p:grpSpPr>
        <p:sp>
          <p:nvSpPr>
            <p:cNvPr id="73" name="Google Shape;73;p6"/>
            <p:cNvSpPr/>
            <p:nvPr/>
          </p:nvSpPr>
          <p:spPr>
            <a:xfrm>
              <a:off x="510908" y="8376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94618" y="423246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8047698" y="405699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6908092" y="99494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6"/>
            <p:cNvGrpSpPr/>
            <p:nvPr/>
          </p:nvGrpSpPr>
          <p:grpSpPr>
            <a:xfrm>
              <a:off x="1639821" y="737830"/>
              <a:ext cx="99806" cy="99809"/>
              <a:chOff x="3688596" y="3879680"/>
              <a:chExt cx="99806" cy="99809"/>
            </a:xfrm>
          </p:grpSpPr>
          <p:sp>
            <p:nvSpPr>
              <p:cNvPr id="78" name="Google Shape;78;p6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2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720000" y="233666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4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5" hasCustomPrompt="1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6"/>
          </p:nvPr>
        </p:nvSpPr>
        <p:spPr>
          <a:xfrm>
            <a:off x="34038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7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8" hasCustomPrompt="1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9"/>
          </p:nvPr>
        </p:nvSpPr>
        <p:spPr>
          <a:xfrm>
            <a:off x="60876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3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5"/>
          </p:nvPr>
        </p:nvSpPr>
        <p:spPr>
          <a:xfrm>
            <a:off x="720000" y="4140778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6"/>
          </p:nvPr>
        </p:nvSpPr>
        <p:spPr>
          <a:xfrm>
            <a:off x="34038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7" hasCustomPrompt="1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8"/>
          </p:nvPr>
        </p:nvSpPr>
        <p:spPr>
          <a:xfrm>
            <a:off x="34038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9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20" hasCustomPrompt="1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21"/>
          </p:nvPr>
        </p:nvSpPr>
        <p:spPr>
          <a:xfrm>
            <a:off x="60876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>
            <a:off x="307776" y="206869"/>
            <a:ext cx="8692374" cy="4765939"/>
            <a:chOff x="307776" y="206869"/>
            <a:chExt cx="8692374" cy="4765939"/>
          </a:xfrm>
        </p:grpSpPr>
        <p:grpSp>
          <p:nvGrpSpPr>
            <p:cNvPr id="177" name="Google Shape;177;p13"/>
            <p:cNvGrpSpPr/>
            <p:nvPr/>
          </p:nvGrpSpPr>
          <p:grpSpPr>
            <a:xfrm>
              <a:off x="307776" y="206869"/>
              <a:ext cx="8692374" cy="4765939"/>
              <a:chOff x="307776" y="206869"/>
              <a:chExt cx="8692374" cy="4765939"/>
            </a:xfrm>
          </p:grpSpPr>
          <p:sp>
            <p:nvSpPr>
              <p:cNvPr id="178" name="Google Shape;178;p13"/>
              <p:cNvSpPr/>
              <p:nvPr/>
            </p:nvSpPr>
            <p:spPr>
              <a:xfrm>
                <a:off x="358121" y="48656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6449424" y="65150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8702281" y="48130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7139748" y="20686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8327646" y="321897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307776" y="372179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13"/>
              <p:cNvGrpSpPr/>
              <p:nvPr/>
            </p:nvGrpSpPr>
            <p:grpSpPr>
              <a:xfrm>
                <a:off x="5088646" y="490092"/>
                <a:ext cx="99806" cy="99809"/>
                <a:chOff x="3688596" y="3879680"/>
                <a:chExt cx="99806" cy="99809"/>
              </a:xfrm>
            </p:grpSpPr>
            <p:sp>
              <p:nvSpPr>
                <p:cNvPr id="185" name="Google Shape;185;p1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" name="Google Shape;187;p13"/>
              <p:cNvSpPr/>
              <p:nvPr/>
            </p:nvSpPr>
            <p:spPr>
              <a:xfrm flipH="1">
                <a:off x="8771396" y="18394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13"/>
            <p:cNvSpPr/>
            <p:nvPr/>
          </p:nvSpPr>
          <p:spPr>
            <a:xfrm>
              <a:off x="8609392" y="385210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2213700" y="334386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ubTitle" idx="1"/>
          </p:nvPr>
        </p:nvSpPr>
        <p:spPr>
          <a:xfrm>
            <a:off x="1898500" y="1015575"/>
            <a:ext cx="5346900" cy="23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14"/>
          <p:cNvGrpSpPr/>
          <p:nvPr/>
        </p:nvGrpSpPr>
        <p:grpSpPr>
          <a:xfrm>
            <a:off x="635543" y="466718"/>
            <a:ext cx="7788455" cy="4026771"/>
            <a:chOff x="635543" y="466718"/>
            <a:chExt cx="7788455" cy="4026771"/>
          </a:xfrm>
        </p:grpSpPr>
        <p:sp>
          <p:nvSpPr>
            <p:cNvPr id="194" name="Google Shape;194;p14"/>
            <p:cNvSpPr/>
            <p:nvPr/>
          </p:nvSpPr>
          <p:spPr>
            <a:xfrm>
              <a:off x="7947883" y="4393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434864" y="539997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7913324" y="8352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635543" y="306748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7120573" y="36579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62371" y="4085372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496542" y="466718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" name="Google Shape;201;p14"/>
            <p:cNvGrpSpPr/>
            <p:nvPr/>
          </p:nvGrpSpPr>
          <p:grpSpPr>
            <a:xfrm>
              <a:off x="1563046" y="1860705"/>
              <a:ext cx="99806" cy="99809"/>
              <a:chOff x="3688596" y="3879680"/>
              <a:chExt cx="99806" cy="99809"/>
            </a:xfrm>
          </p:grpSpPr>
          <p:sp>
            <p:nvSpPr>
              <p:cNvPr id="202" name="Google Shape;202;p1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14"/>
            <p:cNvSpPr/>
            <p:nvPr/>
          </p:nvSpPr>
          <p:spPr>
            <a:xfrm>
              <a:off x="8281501" y="28087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VAndreev21@codingburgas.bg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3"/>
          <p:cNvSpPr txBox="1">
            <a:spLocks noGrp="1"/>
          </p:cNvSpPr>
          <p:nvPr>
            <p:ph type="ctrTitle"/>
          </p:nvPr>
        </p:nvSpPr>
        <p:spPr>
          <a:xfrm>
            <a:off x="4131118" y="1254735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44" dirty="0" smtClean="0">
                <a:solidFill>
                  <a:schemeClr val="accent4"/>
                </a:solidFill>
              </a:rPr>
              <a:t>YRT</a:t>
            </a:r>
            <a:endParaRPr sz="5222" b="0" dirty="0">
              <a:solidFill>
                <a:schemeClr val="accent4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92" name="Google Shape;792;p53"/>
          <p:cNvSpPr txBox="1">
            <a:spLocks noGrp="1"/>
          </p:cNvSpPr>
          <p:nvPr>
            <p:ph type="subTitle" idx="1"/>
          </p:nvPr>
        </p:nvSpPr>
        <p:spPr>
          <a:xfrm>
            <a:off x="4432724" y="2877340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About our team</a:t>
            </a:r>
            <a:endParaRPr dirty="0"/>
          </a:p>
        </p:txBody>
      </p:sp>
      <p:grpSp>
        <p:nvGrpSpPr>
          <p:cNvPr id="793" name="Google Shape;793;p53"/>
          <p:cNvGrpSpPr/>
          <p:nvPr/>
        </p:nvGrpSpPr>
        <p:grpSpPr>
          <a:xfrm>
            <a:off x="720023" y="1118374"/>
            <a:ext cx="3217179" cy="2906760"/>
            <a:chOff x="720023" y="1118374"/>
            <a:chExt cx="3217179" cy="2906760"/>
          </a:xfrm>
        </p:grpSpPr>
        <p:grpSp>
          <p:nvGrpSpPr>
            <p:cNvPr id="794" name="Google Shape;794;p53"/>
            <p:cNvGrpSpPr/>
            <p:nvPr/>
          </p:nvGrpSpPr>
          <p:grpSpPr>
            <a:xfrm>
              <a:off x="720023" y="1118374"/>
              <a:ext cx="2459727" cy="2108357"/>
              <a:chOff x="1187043" y="662769"/>
              <a:chExt cx="2921985" cy="2504582"/>
            </a:xfrm>
          </p:grpSpPr>
          <p:sp>
            <p:nvSpPr>
              <p:cNvPr id="795" name="Google Shape;795;p53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3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3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3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3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3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3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3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3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3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5" name="Google Shape;805;p53"/>
            <p:cNvGrpSpPr/>
            <p:nvPr/>
          </p:nvGrpSpPr>
          <p:grpSpPr>
            <a:xfrm>
              <a:off x="2270536" y="2760030"/>
              <a:ext cx="1666666" cy="1083364"/>
              <a:chOff x="3028945" y="2612942"/>
              <a:chExt cx="1979884" cy="1286961"/>
            </a:xfrm>
          </p:grpSpPr>
          <p:grpSp>
            <p:nvGrpSpPr>
              <p:cNvPr id="806" name="Google Shape;806;p53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07" name="Google Shape;807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2" name="Google Shape;852;p53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53" name="Google Shape;853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53"/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899" name="Google Shape;899;p53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3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3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3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3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3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3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53"/>
            <p:cNvGrpSpPr/>
            <p:nvPr/>
          </p:nvGrpSpPr>
          <p:grpSpPr>
            <a:xfrm>
              <a:off x="945636" y="2773584"/>
              <a:ext cx="1174369" cy="1009243"/>
              <a:chOff x="1455055" y="2629044"/>
              <a:chExt cx="1395068" cy="1198910"/>
            </a:xfrm>
          </p:grpSpPr>
          <p:sp>
            <p:nvSpPr>
              <p:cNvPr id="931" name="Google Shape;931;p5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0" name="Google Shape;950;p53"/>
            <p:cNvSpPr/>
            <p:nvPr/>
          </p:nvSpPr>
          <p:spPr>
            <a:xfrm>
              <a:off x="1441496" y="1780403"/>
              <a:ext cx="750382" cy="1294901"/>
            </a:xfrm>
            <a:custGeom>
              <a:avLst/>
              <a:gdLst/>
              <a:ahLst/>
              <a:cxnLst/>
              <a:rect l="l" t="t" r="r" b="b"/>
              <a:pathLst>
                <a:path w="19953" h="34432" fill="none" extrusionOk="0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noFill/>
            <a:ln w="73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53"/>
            <p:cNvGrpSpPr/>
            <p:nvPr/>
          </p:nvGrpSpPr>
          <p:grpSpPr>
            <a:xfrm>
              <a:off x="1791664" y="3016450"/>
              <a:ext cx="938089" cy="1008684"/>
              <a:chOff x="2342231" y="2896027"/>
              <a:chExt cx="1114384" cy="1198247"/>
            </a:xfrm>
          </p:grpSpPr>
          <p:sp>
            <p:nvSpPr>
              <p:cNvPr id="952" name="Google Shape;952;p53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3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3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3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3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3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3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3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3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3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3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3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3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3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53"/>
          <p:cNvGrpSpPr/>
          <p:nvPr/>
        </p:nvGrpSpPr>
        <p:grpSpPr>
          <a:xfrm>
            <a:off x="842917" y="602581"/>
            <a:ext cx="7314413" cy="3794550"/>
            <a:chOff x="842917" y="602581"/>
            <a:chExt cx="7314413" cy="3794550"/>
          </a:xfrm>
        </p:grpSpPr>
        <p:grpSp>
          <p:nvGrpSpPr>
            <p:cNvPr id="1023" name="Google Shape;1023;p53"/>
            <p:cNvGrpSpPr/>
            <p:nvPr/>
          </p:nvGrpSpPr>
          <p:grpSpPr>
            <a:xfrm>
              <a:off x="842917" y="602581"/>
              <a:ext cx="7314413" cy="3794550"/>
              <a:chOff x="842917" y="602581"/>
              <a:chExt cx="7314413" cy="3794550"/>
            </a:xfrm>
          </p:grpSpPr>
          <p:sp>
            <p:nvSpPr>
              <p:cNvPr id="1024" name="Google Shape;1024;p53"/>
              <p:cNvSpPr/>
              <p:nvPr/>
            </p:nvSpPr>
            <p:spPr>
              <a:xfrm>
                <a:off x="3079946" y="42036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3"/>
              <p:cNvSpPr/>
              <p:nvPr/>
            </p:nvSpPr>
            <p:spPr>
              <a:xfrm>
                <a:off x="7103076" y="6025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3"/>
              <p:cNvSpPr/>
              <p:nvPr/>
            </p:nvSpPr>
            <p:spPr>
              <a:xfrm>
                <a:off x="7977768" y="421174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3"/>
              <p:cNvSpPr/>
              <p:nvPr/>
            </p:nvSpPr>
            <p:spPr>
              <a:xfrm>
                <a:off x="5386256" y="702306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3"/>
              <p:cNvSpPr/>
              <p:nvPr/>
            </p:nvSpPr>
            <p:spPr>
              <a:xfrm>
                <a:off x="842924" y="420365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3"/>
              <p:cNvSpPr/>
              <p:nvPr/>
            </p:nvSpPr>
            <p:spPr>
              <a:xfrm>
                <a:off x="3499281" y="20926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3"/>
              <p:cNvSpPr/>
              <p:nvPr/>
            </p:nvSpPr>
            <p:spPr>
              <a:xfrm>
                <a:off x="7484923" y="2407006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3"/>
              <p:cNvSpPr/>
              <p:nvPr/>
            </p:nvSpPr>
            <p:spPr>
              <a:xfrm>
                <a:off x="2640896" y="83212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3"/>
              <p:cNvSpPr/>
              <p:nvPr/>
            </p:nvSpPr>
            <p:spPr>
              <a:xfrm>
                <a:off x="4235803" y="4355310"/>
                <a:ext cx="672408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2" fill="none" extrusionOk="0">
                    <a:moveTo>
                      <a:pt x="0" y="0"/>
                    </a:moveTo>
                    <a:cubicBezTo>
                      <a:pt x="578" y="0"/>
                      <a:pt x="578" y="432"/>
                      <a:pt x="1156" y="432"/>
                    </a:cubicBezTo>
                    <a:cubicBezTo>
                      <a:pt x="1734" y="432"/>
                      <a:pt x="1734" y="0"/>
                      <a:pt x="2312" y="0"/>
                    </a:cubicBezTo>
                    <a:cubicBezTo>
                      <a:pt x="2890" y="0"/>
                      <a:pt x="2890" y="432"/>
                      <a:pt x="3467" y="432"/>
                    </a:cubicBezTo>
                    <a:cubicBezTo>
                      <a:pt x="4046" y="432"/>
                      <a:pt x="4046" y="0"/>
                      <a:pt x="4623" y="0"/>
                    </a:cubicBezTo>
                    <a:cubicBezTo>
                      <a:pt x="5201" y="0"/>
                      <a:pt x="5201" y="432"/>
                      <a:pt x="5790" y="432"/>
                    </a:cubicBezTo>
                    <a:cubicBezTo>
                      <a:pt x="6367" y="432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3"/>
              <p:cNvSpPr/>
              <p:nvPr/>
            </p:nvSpPr>
            <p:spPr>
              <a:xfrm>
                <a:off x="842917" y="12823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53"/>
            <p:cNvGrpSpPr/>
            <p:nvPr/>
          </p:nvGrpSpPr>
          <p:grpSpPr>
            <a:xfrm>
              <a:off x="1553321" y="707255"/>
              <a:ext cx="99806" cy="99809"/>
              <a:chOff x="3688596" y="3879680"/>
              <a:chExt cx="99806" cy="99809"/>
            </a:xfrm>
          </p:grpSpPr>
          <p:sp>
            <p:nvSpPr>
              <p:cNvPr id="1035" name="Google Shape;1035;p5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members</a:t>
            </a:r>
            <a:endParaRPr dirty="0"/>
          </a:p>
        </p:txBody>
      </p:sp>
      <p:sp>
        <p:nvSpPr>
          <p:cNvPr id="1513" name="Google Shape;1513;p60"/>
          <p:cNvSpPr txBox="1"/>
          <p:nvPr/>
        </p:nvSpPr>
        <p:spPr>
          <a:xfrm>
            <a:off x="720000" y="1412800"/>
            <a:ext cx="1918168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Ivan Andreev</a:t>
            </a:r>
            <a:endParaRPr sz="2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4" name="Google Shape;1514;p60"/>
          <p:cNvSpPr txBox="1"/>
          <p:nvPr/>
        </p:nvSpPr>
        <p:spPr>
          <a:xfrm>
            <a:off x="750891" y="1728793"/>
            <a:ext cx="3073525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IVAndreev21@codingburgas.bg</a:t>
            </a:r>
            <a:endParaRPr lang="en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Scrum trainer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5" name="Google Shape;1515;p60"/>
          <p:cNvSpPr txBox="1"/>
          <p:nvPr/>
        </p:nvSpPr>
        <p:spPr>
          <a:xfrm>
            <a:off x="720000" y="2768725"/>
            <a:ext cx="2257978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Boyan Kyovtarov</a:t>
            </a:r>
            <a:endParaRPr sz="2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6" name="Google Shape;1516;p60"/>
          <p:cNvSpPr txBox="1"/>
          <p:nvPr/>
        </p:nvSpPr>
        <p:spPr>
          <a:xfrm>
            <a:off x="719999" y="3041470"/>
            <a:ext cx="3382443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BKKyovtorov21@codingburgas.bg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end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7" name="Google Shape;1517;p60"/>
          <p:cNvSpPr txBox="1"/>
          <p:nvPr/>
        </p:nvSpPr>
        <p:spPr>
          <a:xfrm>
            <a:off x="7203744" y="1412800"/>
            <a:ext cx="1940256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200" b="1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Dimitur Dimov</a:t>
            </a:r>
          </a:p>
        </p:txBody>
      </p:sp>
      <p:sp>
        <p:nvSpPr>
          <p:cNvPr id="1518" name="Google Shape;1518;p60"/>
          <p:cNvSpPr txBox="1"/>
          <p:nvPr/>
        </p:nvSpPr>
        <p:spPr>
          <a:xfrm>
            <a:off x="6172200" y="1685545"/>
            <a:ext cx="2971801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DRDimov21@codingburgas.bg</a:t>
            </a:r>
          </a:p>
          <a:p>
            <a:r>
              <a:rPr lang="en-US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 end</a:t>
            </a:r>
            <a:endParaRPr lang="bg-BG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9" name="Google Shape;1519;p60"/>
          <p:cNvSpPr txBox="1"/>
          <p:nvPr/>
        </p:nvSpPr>
        <p:spPr>
          <a:xfrm>
            <a:off x="6839346" y="2867580"/>
            <a:ext cx="2069876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2200" b="1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</a:t>
            </a:r>
          </a:p>
          <a:p>
            <a:pPr algn="r"/>
            <a:r>
              <a:rPr lang="en-US" sz="2200" b="1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Dobril Peev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20" name="Google Shape;1520;p60"/>
          <p:cNvSpPr txBox="1"/>
          <p:nvPr/>
        </p:nvSpPr>
        <p:spPr>
          <a:xfrm>
            <a:off x="6172201" y="3041470"/>
            <a:ext cx="29718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DDPeev21@codingburgas.bg</a:t>
            </a:r>
          </a:p>
          <a:p>
            <a:r>
              <a:rPr lang="en-US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Designer</a:t>
            </a:r>
            <a:endParaRPr lang="bg-BG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60"/>
          <p:cNvSpPr/>
          <p:nvPr/>
        </p:nvSpPr>
        <p:spPr>
          <a:xfrm>
            <a:off x="8489099" y="460132"/>
            <a:ext cx="168925" cy="159732"/>
          </a:xfrm>
          <a:custGeom>
            <a:avLst/>
            <a:gdLst/>
            <a:ahLst/>
            <a:cxnLst/>
            <a:rect l="l" t="t" r="r" b="b"/>
            <a:pathLst>
              <a:path w="1745" h="1650" extrusionOk="0">
                <a:moveTo>
                  <a:pt x="1744" y="0"/>
                </a:moveTo>
                <a:lnTo>
                  <a:pt x="0" y="273"/>
                </a:lnTo>
                <a:lnTo>
                  <a:pt x="1114" y="1649"/>
                </a:lnTo>
                <a:lnTo>
                  <a:pt x="1744" y="0"/>
                </a:lnTo>
                <a:close/>
              </a:path>
            </a:pathLst>
          </a:custGeom>
          <a:noFill/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60"/>
          <p:cNvSpPr/>
          <p:nvPr/>
        </p:nvSpPr>
        <p:spPr>
          <a:xfrm>
            <a:off x="343701" y="3674209"/>
            <a:ext cx="142497" cy="143566"/>
          </a:xfrm>
          <a:custGeom>
            <a:avLst/>
            <a:gdLst/>
            <a:ahLst/>
            <a:cxnLst/>
            <a:rect l="l" t="t" r="r" b="b"/>
            <a:pathLst>
              <a:path w="1472" h="1483" fill="none" extrusionOk="0">
                <a:moveTo>
                  <a:pt x="1472" y="747"/>
                </a:moveTo>
                <a:cubicBezTo>
                  <a:pt x="1472" y="1146"/>
                  <a:pt x="1146" y="1482"/>
                  <a:pt x="736" y="1482"/>
                </a:cubicBezTo>
                <a:cubicBezTo>
                  <a:pt x="327" y="1482"/>
                  <a:pt x="1" y="1146"/>
                  <a:pt x="1" y="747"/>
                </a:cubicBezTo>
                <a:cubicBezTo>
                  <a:pt x="1" y="337"/>
                  <a:pt x="327" y="1"/>
                  <a:pt x="736" y="1"/>
                </a:cubicBezTo>
                <a:cubicBezTo>
                  <a:pt x="1146" y="1"/>
                  <a:pt x="1472" y="337"/>
                  <a:pt x="1472" y="747"/>
                </a:cubicBez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8" name="Google Shape;1528;p60"/>
          <p:cNvGrpSpPr/>
          <p:nvPr/>
        </p:nvGrpSpPr>
        <p:grpSpPr>
          <a:xfrm>
            <a:off x="8842646" y="3487455"/>
            <a:ext cx="99806" cy="99809"/>
            <a:chOff x="3688596" y="3879680"/>
            <a:chExt cx="99806" cy="99809"/>
          </a:xfrm>
        </p:grpSpPr>
        <p:sp>
          <p:nvSpPr>
            <p:cNvPr id="1529" name="Google Shape;1529;p60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0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8" descr="Picture of Иван Андреев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5078" y="889686"/>
            <a:ext cx="868650" cy="868650"/>
          </a:xfrm>
          <a:prstGeom prst="rect">
            <a:avLst/>
          </a:prstGeom>
          <a:noFill/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76673" y="2242751"/>
            <a:ext cx="864984" cy="86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66350" y="682263"/>
            <a:ext cx="9361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4" descr="https://cdn.discordapp.com/attachments/950089827255218236/1173644749027160135/profilepicturev2.png?ex=6564b4d9&amp;is=65523fd9&amp;hm=f07022018d1f336c3663b87e8f5a85f8f15c51dd543591213c4b08f6bf69e848&amp;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46669" y="2233414"/>
            <a:ext cx="914400" cy="914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 smtClean="0"/>
              <a:t>The process</a:t>
            </a:r>
            <a:endParaRPr dirty="0"/>
          </a:p>
        </p:txBody>
      </p:sp>
      <p:sp>
        <p:nvSpPr>
          <p:cNvPr id="1119" name="Google Shape;1119;p55"/>
          <p:cNvSpPr txBox="1">
            <a:spLocks noGrp="1"/>
          </p:cNvSpPr>
          <p:nvPr>
            <p:ph type="title" idx="2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Brainstorming</a:t>
            </a:r>
            <a:endParaRPr dirty="0"/>
          </a:p>
        </p:txBody>
      </p:sp>
      <p:sp>
        <p:nvSpPr>
          <p:cNvPr id="1120" name="Google Shape;1120;p55"/>
          <p:cNvSpPr txBox="1">
            <a:spLocks noGrp="1"/>
          </p:cNvSpPr>
          <p:nvPr>
            <p:ph type="title" idx="3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122" name="Google Shape;1122;p55"/>
          <p:cNvSpPr txBox="1">
            <a:spLocks noGrp="1"/>
          </p:cNvSpPr>
          <p:nvPr>
            <p:ph type="title" idx="4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Have a team meeting</a:t>
            </a:r>
            <a:endParaRPr dirty="0"/>
          </a:p>
        </p:txBody>
      </p:sp>
      <p:sp>
        <p:nvSpPr>
          <p:cNvPr id="1123" name="Google Shape;1123;p55"/>
          <p:cNvSpPr txBox="1">
            <a:spLocks noGrp="1"/>
          </p:cNvSpPr>
          <p:nvPr>
            <p:ph type="title" idx="5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125" name="Google Shape;1125;p55"/>
          <p:cNvSpPr txBox="1">
            <a:spLocks noGrp="1"/>
          </p:cNvSpPr>
          <p:nvPr>
            <p:ph type="title" idx="7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Write the code for the app</a:t>
            </a:r>
            <a:endParaRPr dirty="0"/>
          </a:p>
        </p:txBody>
      </p:sp>
      <p:sp>
        <p:nvSpPr>
          <p:cNvPr id="1126" name="Google Shape;1126;p55"/>
          <p:cNvSpPr txBox="1">
            <a:spLocks noGrp="1"/>
          </p:cNvSpPr>
          <p:nvPr>
            <p:ph type="title" idx="8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128" name="Google Shape;1128;p55"/>
          <p:cNvSpPr txBox="1">
            <a:spLocks noGrp="1"/>
          </p:cNvSpPr>
          <p:nvPr>
            <p:ph type="title" idx="13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Test all of the functions</a:t>
            </a:r>
            <a:endParaRPr dirty="0"/>
          </a:p>
        </p:txBody>
      </p:sp>
      <p:sp>
        <p:nvSpPr>
          <p:cNvPr id="1129" name="Google Shape;1129;p55"/>
          <p:cNvSpPr txBox="1">
            <a:spLocks noGrp="1"/>
          </p:cNvSpPr>
          <p:nvPr>
            <p:ph type="title" idx="14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131" name="Google Shape;1131;p55"/>
          <p:cNvSpPr txBox="1">
            <a:spLocks noGrp="1"/>
          </p:cNvSpPr>
          <p:nvPr>
            <p:ph type="title" idx="16"/>
          </p:nvPr>
        </p:nvSpPr>
        <p:spPr>
          <a:xfrm>
            <a:off x="3405352" y="3451234"/>
            <a:ext cx="2736894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Create documentations</a:t>
            </a:r>
            <a:endParaRPr dirty="0"/>
          </a:p>
        </p:txBody>
      </p:sp>
      <p:sp>
        <p:nvSpPr>
          <p:cNvPr id="1132" name="Google Shape;1132;p55"/>
          <p:cNvSpPr txBox="1">
            <a:spLocks noGrp="1"/>
          </p:cNvSpPr>
          <p:nvPr>
            <p:ph type="title" idx="17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134" name="Google Shape;1134;p55"/>
          <p:cNvSpPr txBox="1">
            <a:spLocks noGrp="1"/>
          </p:cNvSpPr>
          <p:nvPr>
            <p:ph type="title" idx="19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</a:t>
            </a:r>
            <a:endParaRPr dirty="0"/>
          </a:p>
        </p:txBody>
      </p:sp>
      <p:sp>
        <p:nvSpPr>
          <p:cNvPr id="1135" name="Google Shape;1135;p55"/>
          <p:cNvSpPr txBox="1">
            <a:spLocks noGrp="1"/>
          </p:cNvSpPr>
          <p:nvPr>
            <p:ph type="title" idx="20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06.</a:t>
            </a:r>
            <a:endParaRPr/>
          </a:p>
        </p:txBody>
      </p:sp>
      <p:grpSp>
        <p:nvGrpSpPr>
          <p:cNvPr id="1137" name="Google Shape;1137;p55"/>
          <p:cNvGrpSpPr/>
          <p:nvPr/>
        </p:nvGrpSpPr>
        <p:grpSpPr>
          <a:xfrm>
            <a:off x="7625495" y="244042"/>
            <a:ext cx="1979884" cy="1286961"/>
            <a:chOff x="3028945" y="2612942"/>
            <a:chExt cx="1979884" cy="1286961"/>
          </a:xfrm>
        </p:grpSpPr>
        <p:grpSp>
          <p:nvGrpSpPr>
            <p:cNvPr id="1138" name="Google Shape;1138;p55"/>
            <p:cNvGrpSpPr/>
            <p:nvPr/>
          </p:nvGrpSpPr>
          <p:grpSpPr>
            <a:xfrm>
              <a:off x="3048248" y="2612942"/>
              <a:ext cx="1960580" cy="1159377"/>
              <a:chOff x="4923200" y="1561363"/>
              <a:chExt cx="975025" cy="576575"/>
            </a:xfrm>
          </p:grpSpPr>
          <p:sp>
            <p:nvSpPr>
              <p:cNvPr id="1139" name="Google Shape;1139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4" name="Google Shape;1184;p55"/>
            <p:cNvGrpSpPr/>
            <p:nvPr/>
          </p:nvGrpSpPr>
          <p:grpSpPr>
            <a:xfrm>
              <a:off x="3028945" y="2740526"/>
              <a:ext cx="1960580" cy="1159377"/>
              <a:chOff x="4923200" y="1561363"/>
              <a:chExt cx="975025" cy="576575"/>
            </a:xfrm>
          </p:grpSpPr>
          <p:sp>
            <p:nvSpPr>
              <p:cNvPr id="1185" name="Google Shape;1185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Used technologies</a:t>
            </a:r>
            <a:endParaRPr dirty="0"/>
          </a:p>
        </p:txBody>
      </p:sp>
      <p:pic>
        <p:nvPicPr>
          <p:cNvPr id="68" name="Picture 15" descr="Icon&#10;&#10;Description automatically generated">
            <a:extLst>
              <a:ext uri="{FF2B5EF4-FFF2-40B4-BE49-F238E27FC236}">
                <a16:creationId xmlns="" xmlns:a16="http://schemas.microsoft.com/office/drawing/2014/main" id="{ACFAC17E-DC42-270D-71D5-41F319D5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8" y="814651"/>
            <a:ext cx="1938424" cy="1104954"/>
          </a:xfrm>
          <a:prstGeom prst="rect">
            <a:avLst/>
          </a:prstGeom>
        </p:spPr>
      </p:pic>
      <p:pic>
        <p:nvPicPr>
          <p:cNvPr id="69" name="Picture 17487" descr="Icon&#10;&#10;Description automatically generated">
            <a:extLst>
              <a:ext uri="{FF2B5EF4-FFF2-40B4-BE49-F238E27FC236}">
                <a16:creationId xmlns="" xmlns:a16="http://schemas.microsoft.com/office/drawing/2014/main" id="{A09F094F-126D-B49A-62FA-DDBDCB879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131590"/>
            <a:ext cx="2457450" cy="1355609"/>
          </a:xfrm>
          <a:prstGeom prst="rect">
            <a:avLst/>
          </a:prstGeom>
        </p:spPr>
      </p:pic>
      <p:pic>
        <p:nvPicPr>
          <p:cNvPr id="70" name="Picture 27" descr="Graphical user interface, icon&#10;&#10;Description automatically generated">
            <a:extLst>
              <a:ext uri="{FF2B5EF4-FFF2-40B4-BE49-F238E27FC236}">
                <a16:creationId xmlns="" xmlns:a16="http://schemas.microsoft.com/office/drawing/2014/main" id="{DF6DB32C-507B-1507-0B1C-3F06DE2D5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2931790"/>
            <a:ext cx="2092492" cy="1331354"/>
          </a:xfrm>
          <a:prstGeom prst="rect">
            <a:avLst/>
          </a:prstGeom>
        </p:spPr>
      </p:pic>
      <p:pic>
        <p:nvPicPr>
          <p:cNvPr id="71" name="Picture 17488" descr="Logo&#10;&#10;Description automatically generated">
            <a:extLst>
              <a:ext uri="{FF2B5EF4-FFF2-40B4-BE49-F238E27FC236}">
                <a16:creationId xmlns="" xmlns:a16="http://schemas.microsoft.com/office/drawing/2014/main" id="{867EDDD9-5662-D863-DAAB-371F85545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24" y="2715766"/>
            <a:ext cx="1786270" cy="1806205"/>
          </a:xfrm>
          <a:prstGeom prst="rect">
            <a:avLst/>
          </a:prstGeom>
        </p:spPr>
      </p:pic>
      <p:pic>
        <p:nvPicPr>
          <p:cNvPr id="72" name="Picture 2" descr="Github Logo - Free social media icon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92080" y="2067694"/>
            <a:ext cx="1348408" cy="1348409"/>
          </a:xfrm>
          <a:prstGeom prst="rect">
            <a:avLst/>
          </a:prstGeom>
          <a:noFill/>
        </p:spPr>
      </p:pic>
      <p:pic>
        <p:nvPicPr>
          <p:cNvPr id="74" name="Picture 39" descr="Icon&#10;&#10;Description automatically generated">
            <a:extLst>
              <a:ext uri="{FF2B5EF4-FFF2-40B4-BE49-F238E27FC236}">
                <a16:creationId xmlns="" xmlns:a16="http://schemas.microsoft.com/office/drawing/2014/main" id="{BB6B358D-7D79-6CA4-D58B-AE3DCE2988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662" y="3304893"/>
            <a:ext cx="2527723" cy="1411750"/>
          </a:xfrm>
          <a:prstGeom prst="rect">
            <a:avLst/>
          </a:prstGeom>
        </p:spPr>
      </p:pic>
      <p:pic>
        <p:nvPicPr>
          <p:cNvPr id="75" name="Picture 16" descr="Icon&#10;&#10;Description automatically generated">
            <a:extLst>
              <a:ext uri="{FF2B5EF4-FFF2-40B4-BE49-F238E27FC236}">
                <a16:creationId xmlns="" xmlns:a16="http://schemas.microsoft.com/office/drawing/2014/main" id="{59F2A76D-1CAC-62F8-DB22-A5F83C84C2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0192" y="1131590"/>
            <a:ext cx="2210503" cy="1403308"/>
          </a:xfrm>
          <a:prstGeom prst="rect">
            <a:avLst/>
          </a:prstGeom>
        </p:spPr>
      </p:pic>
      <p:pic>
        <p:nvPicPr>
          <p:cNvPr id="4098" name="Picture 2" descr="https://camo.githubusercontent.com/ec7c4363f7fbc7171e8e52128f6606a729d649ad0687604e89e3875895ec6312/68747470733a2f2f75706c6f61642e77696b696d656469612e6f72672f77696b6970656469612f636f6d6d6f6e732f7468756d622f632f63332f507974686f6e2d6c6f676f2d6e6f746578742e7376672f3138363970782d507974686f6e2d6c6f676f2d6e6f746578742e7376672e706e6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88954" y="2000249"/>
            <a:ext cx="1286957" cy="1410213"/>
          </a:xfrm>
          <a:prstGeom prst="rect">
            <a:avLst/>
          </a:prstGeom>
          <a:noFill/>
        </p:spPr>
      </p:pic>
      <p:pic>
        <p:nvPicPr>
          <p:cNvPr id="4100" name="Picture 4" descr="https://camo.githubusercontent.com/c2dc1048a970cff3b35b86be32c8f9acc31499aca4cdc4ea0b6747672c37e5c1/68747470733a2f2f75706c6f61642e77696b696d656469612e6f72672f77696b6970656469612f636f6d6d6f6e732f7468756d622f302f30622f51745f6c6f676f5f323031362e7376672f3235363070782d51745f6c6f676f5f323031362e7376672e706e6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324100" y="2246849"/>
            <a:ext cx="1231143" cy="9031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59"/>
          <p:cNvSpPr txBox="1">
            <a:spLocks noGrp="1"/>
          </p:cNvSpPr>
          <p:nvPr>
            <p:ph type="title"/>
          </p:nvPr>
        </p:nvSpPr>
        <p:spPr>
          <a:xfrm>
            <a:off x="2201343" y="208965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Let’s move to the game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ty Bank Business Plan by Slidesgo">
  <a:themeElements>
    <a:clrScheme name="Simple Light">
      <a:dk1>
        <a:srgbClr val="000000"/>
      </a:dk1>
      <a:lt1>
        <a:srgbClr val="FFFFFF"/>
      </a:lt1>
      <a:dk2>
        <a:srgbClr val="E3F5D0"/>
      </a:dk2>
      <a:lt2>
        <a:srgbClr val="FFD8BA"/>
      </a:lt2>
      <a:accent1>
        <a:srgbClr val="7753C7"/>
      </a:accent1>
      <a:accent2>
        <a:srgbClr val="4D9DFF"/>
      </a:accent2>
      <a:accent3>
        <a:srgbClr val="7CB53E"/>
      </a:accent3>
      <a:accent4>
        <a:srgbClr val="FF6F29"/>
      </a:accent4>
      <a:accent5>
        <a:srgbClr val="FFBC12"/>
      </a:accent5>
      <a:accent6>
        <a:srgbClr val="FFE5A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64</Words>
  <Application>Microsoft Office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Titillium Web</vt:lpstr>
      <vt:lpstr>Titillium Web Light</vt:lpstr>
      <vt:lpstr>Montserrat</vt:lpstr>
      <vt:lpstr>Bebas Neue</vt:lpstr>
      <vt:lpstr>Community Bank Business Plan by Slidesgo</vt:lpstr>
      <vt:lpstr>YRT</vt:lpstr>
      <vt:lpstr>Team members</vt:lpstr>
      <vt:lpstr>The process</vt:lpstr>
      <vt:lpstr>Used technologies</vt:lpstr>
      <vt:lpstr>Let’s move to the game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YRT</dc:title>
  <cp:lastModifiedBy>IVAN</cp:lastModifiedBy>
  <cp:revision>8</cp:revision>
  <dcterms:modified xsi:type="dcterms:W3CDTF">2024-01-14T16:24:31Z</dcterms:modified>
</cp:coreProperties>
</file>