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4D"/>
    <a:srgbClr val="FBF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CF7E-816F-572F-7358-8FEEEA2DF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7E243-47E1-1DEA-D07B-187D4A11B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C0CEB-2EED-E18F-A6FF-9561EF32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2389-DD49-4895-8392-A0D998AEDC93}" type="datetimeFigureOut">
              <a:rPr lang="bg-BG" smtClean="0"/>
              <a:t>12.11.2023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5D8F9-8188-F937-50A5-E63BF71D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893FB-BB16-6FA2-93BD-9C2DDD61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8AC6-341D-4A2C-AAE8-4D77A04422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866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A1E4-063C-006C-B6DF-ADAD6A80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D519E-0C8A-19C7-7187-6DCDCBADA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B16DF-94E2-C8E6-B46F-D1CE0D47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2389-DD49-4895-8392-A0D998AEDC93}" type="datetimeFigureOut">
              <a:rPr lang="bg-BG" smtClean="0"/>
              <a:t>12.11.2023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507D7-2365-6840-0A6F-25F20D0B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12616-0669-8E8A-E5DA-FFAA8C05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8AC6-341D-4A2C-AAE8-4D77A04422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112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6AE65-95D0-ADA9-DF9B-08885FE40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8C61E-777C-4CFE-5C53-49F701CC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77EBB-7B5B-A1F0-B33D-4B1F6127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2389-DD49-4895-8392-A0D998AEDC93}" type="datetimeFigureOut">
              <a:rPr lang="bg-BG" smtClean="0"/>
              <a:t>12.11.2023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246CC-A634-5FF9-19F3-5D54DCDE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1ED8A-8C7F-09F8-75A9-2BF542EC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8AC6-341D-4A2C-AAE8-4D77A04422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039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5FD3-9CCA-000B-F5D7-74BF4BEA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5D93-865C-BF02-941F-3AB0DD3A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7700A-FD2D-6065-E81F-9C551F1D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2389-DD49-4895-8392-A0D998AEDC93}" type="datetimeFigureOut">
              <a:rPr lang="bg-BG" smtClean="0"/>
              <a:t>12.11.2023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3A74C-5792-DE17-78C0-19B5DE6B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13B31-0EB2-0244-FB76-E1923A37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8AC6-341D-4A2C-AAE8-4D77A04422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027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75B0-BF96-A781-3A99-4D7B5FAB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FD52E-9BDE-4164-5FA1-2B9303EC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7076-EA6A-ED94-C905-04E993B9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2389-DD49-4895-8392-A0D998AEDC93}" type="datetimeFigureOut">
              <a:rPr lang="bg-BG" smtClean="0"/>
              <a:t>12.11.2023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60642-7401-B219-9890-2BBFCD8F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D510-48FD-DFDC-25EC-AFC81B1A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8AC6-341D-4A2C-AAE8-4D77A04422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89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3E47-2B07-506A-3379-CAAFE9E5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D8924-01E7-EE58-24E3-FA32A0E43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95DC5-B59B-3F24-7084-362B34BAF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C21B2-88AA-7E6B-96C7-038F083C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2389-DD49-4895-8392-A0D998AEDC93}" type="datetimeFigureOut">
              <a:rPr lang="bg-BG" smtClean="0"/>
              <a:t>12.11.2023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4BA8E-8A0C-2F28-BD6B-E05437F5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2300D-EE52-D56B-10AF-AF074674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8AC6-341D-4A2C-AAE8-4D77A04422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654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AE69-52C9-0378-F484-82ABE06E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BFC55-05EB-9C64-DAB0-B47E8AEB2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9AF06-DC69-83C0-D7C3-E53118898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4A610-AF2F-DF5D-C2AE-035C7D0B3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0A64B-A710-D9DC-35DB-27D043D7B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E6DCE3-9500-31A4-CEB8-2DC43E60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2389-DD49-4895-8392-A0D998AEDC93}" type="datetimeFigureOut">
              <a:rPr lang="bg-BG" smtClean="0"/>
              <a:t>12.11.2023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820F3-1D65-B79E-9D1A-BAAD33EA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5AB15-218D-53EA-C781-1B2A6412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8AC6-341D-4A2C-AAE8-4D77A04422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67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8BA0-707E-D080-8154-7BAD28A1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51092-4940-E57A-BF8B-285CEF17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2389-DD49-4895-8392-A0D998AEDC93}" type="datetimeFigureOut">
              <a:rPr lang="bg-BG" smtClean="0"/>
              <a:t>12.11.2023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4EF13-9697-57FC-6C0C-177D14A4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A4E03-5DE9-6633-4910-B5CDDC7C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8AC6-341D-4A2C-AAE8-4D77A04422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153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3B17D-C1DA-0F7F-A1C3-8BF47F7E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2389-DD49-4895-8392-A0D998AEDC93}" type="datetimeFigureOut">
              <a:rPr lang="bg-BG" smtClean="0"/>
              <a:t>12.11.2023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EA460-2ACB-ADBE-C305-7FF98681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F325-2D9A-4EE0-A1F4-6830D8DC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8AC6-341D-4A2C-AAE8-4D77A04422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307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31A-9AAC-D469-7BE4-F08F15D4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8CDD-A819-3D31-18E9-DA3DFA24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E453B-3648-EC10-BF8E-6986E1396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CB332-116F-627D-01C5-39D5AC6F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2389-DD49-4895-8392-A0D998AEDC93}" type="datetimeFigureOut">
              <a:rPr lang="bg-BG" smtClean="0"/>
              <a:t>12.11.2023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AAB53-A6B5-A398-CACB-30314675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E86F4-BF90-60E4-ABF2-03DB0F5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8AC6-341D-4A2C-AAE8-4D77A04422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668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8CB5-BA76-425D-8841-DED31EF0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AFCCE-CA8B-7102-8D6C-329EF75AA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437DE-C7AF-8214-1A33-183CE394C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0C798-F2C4-9280-2A84-F4B6C6DD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2389-DD49-4895-8392-A0D998AEDC93}" type="datetimeFigureOut">
              <a:rPr lang="bg-BG" smtClean="0"/>
              <a:t>12.11.2023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FC88D-3719-741F-6E13-F1559E3F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EC136-F78A-B985-B89D-E474F1DF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8AC6-341D-4A2C-AAE8-4D77A04422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583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4187C-24FD-AAA6-D80C-8BA00772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28B5E-8B7B-CDB7-A744-D727D0308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03791-E91B-C769-B7EF-7A45D6E61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B2389-DD49-4895-8392-A0D998AEDC93}" type="datetimeFigureOut">
              <a:rPr lang="bg-BG" smtClean="0"/>
              <a:t>12.11.2023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69655-1B3D-E6BB-149B-C8D50BEE5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9C1CE-8270-D418-8636-981C8D618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68AC6-341D-4A2C-AAE8-4D77A04422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846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EB2453-6A82-D700-7C8F-29853607E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2" t="28879" r="15335" b="17186"/>
          <a:stretch/>
        </p:blipFill>
        <p:spPr bwMode="auto">
          <a:xfrm>
            <a:off x="3114675" y="1021521"/>
            <a:ext cx="5962650" cy="49887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hape 13">
            <a:extLst>
              <a:ext uri="{FF2B5EF4-FFF2-40B4-BE49-F238E27FC236}">
                <a16:creationId xmlns:a16="http://schemas.microsoft.com/office/drawing/2014/main" id="{05D481A4-D670-31A4-3D3A-0F5E7D79648D}"/>
              </a:ext>
            </a:extLst>
          </p:cNvPr>
          <p:cNvSpPr/>
          <p:nvPr/>
        </p:nvSpPr>
        <p:spPr>
          <a:xfrm rot="13250708">
            <a:off x="10184532" y="-384356"/>
            <a:ext cx="2821940" cy="2453005"/>
          </a:xfrm>
          <a:custGeom>
            <a:avLst/>
            <a:gdLst/>
            <a:ahLst/>
            <a:cxnLst/>
            <a:rect l="0" t="0" r="0" b="0"/>
            <a:pathLst>
              <a:path w="5246367" h="5246368">
                <a:moveTo>
                  <a:pt x="1789012" y="0"/>
                </a:moveTo>
                <a:lnTo>
                  <a:pt x="2793166" y="0"/>
                </a:lnTo>
                <a:lnTo>
                  <a:pt x="2793166" y="111223"/>
                </a:lnTo>
                <a:cubicBezTo>
                  <a:pt x="2848777" y="111223"/>
                  <a:pt x="2961050" y="111223"/>
                  <a:pt x="3016661" y="111223"/>
                </a:cubicBezTo>
                <a:lnTo>
                  <a:pt x="3016661" y="223495"/>
                </a:lnTo>
                <a:cubicBezTo>
                  <a:pt x="3072273" y="223495"/>
                  <a:pt x="3184545" y="223495"/>
                  <a:pt x="3240156" y="223495"/>
                </a:cubicBezTo>
                <a:lnTo>
                  <a:pt x="3240156" y="334718"/>
                </a:lnTo>
                <a:lnTo>
                  <a:pt x="3351379" y="334718"/>
                </a:lnTo>
                <a:cubicBezTo>
                  <a:pt x="3351379" y="390330"/>
                  <a:pt x="3351379" y="502602"/>
                  <a:pt x="3351379" y="558214"/>
                </a:cubicBezTo>
                <a:lnTo>
                  <a:pt x="3462603" y="558214"/>
                </a:lnTo>
                <a:lnTo>
                  <a:pt x="3462603" y="669437"/>
                </a:lnTo>
                <a:lnTo>
                  <a:pt x="3573825" y="669437"/>
                </a:lnTo>
                <a:cubicBezTo>
                  <a:pt x="3573825" y="725048"/>
                  <a:pt x="3573825" y="837320"/>
                  <a:pt x="3573825" y="892932"/>
                </a:cubicBezTo>
                <a:lnTo>
                  <a:pt x="3685048" y="892932"/>
                </a:lnTo>
                <a:cubicBezTo>
                  <a:pt x="3685048" y="948543"/>
                  <a:pt x="3685048" y="1060816"/>
                  <a:pt x="3685048" y="1116427"/>
                </a:cubicBezTo>
                <a:lnTo>
                  <a:pt x="3796272" y="1116427"/>
                </a:lnTo>
                <a:lnTo>
                  <a:pt x="3796272" y="1227650"/>
                </a:lnTo>
                <a:lnTo>
                  <a:pt x="3907495" y="1227650"/>
                </a:lnTo>
                <a:lnTo>
                  <a:pt x="3907495" y="1340972"/>
                </a:lnTo>
                <a:cubicBezTo>
                  <a:pt x="4007176" y="1340972"/>
                  <a:pt x="4142532" y="1340972"/>
                  <a:pt x="4242213" y="1340972"/>
                </a:cubicBezTo>
                <a:lnTo>
                  <a:pt x="4242213" y="1452195"/>
                </a:lnTo>
                <a:cubicBezTo>
                  <a:pt x="4382815" y="1452195"/>
                  <a:pt x="4549650" y="1452195"/>
                  <a:pt x="4689204" y="1452195"/>
                </a:cubicBezTo>
                <a:lnTo>
                  <a:pt x="4689204" y="1563418"/>
                </a:lnTo>
                <a:cubicBezTo>
                  <a:pt x="4744815" y="1563418"/>
                  <a:pt x="4857087" y="1563418"/>
                  <a:pt x="4912699" y="1563418"/>
                </a:cubicBezTo>
                <a:lnTo>
                  <a:pt x="4912699" y="1674641"/>
                </a:lnTo>
                <a:lnTo>
                  <a:pt x="5023922" y="1674641"/>
                </a:lnTo>
                <a:lnTo>
                  <a:pt x="5023922" y="1785864"/>
                </a:lnTo>
                <a:lnTo>
                  <a:pt x="5135146" y="1785864"/>
                </a:lnTo>
                <a:cubicBezTo>
                  <a:pt x="5135146" y="1841475"/>
                  <a:pt x="5135146" y="1953748"/>
                  <a:pt x="5135146" y="2009359"/>
                </a:cubicBezTo>
                <a:lnTo>
                  <a:pt x="5135146" y="2011458"/>
                </a:lnTo>
                <a:lnTo>
                  <a:pt x="5246367" y="2011458"/>
                </a:lnTo>
                <a:lnTo>
                  <a:pt x="5246367" y="2793167"/>
                </a:lnTo>
                <a:lnTo>
                  <a:pt x="5129898" y="2793167"/>
                </a:lnTo>
                <a:cubicBezTo>
                  <a:pt x="5129898" y="2848778"/>
                  <a:pt x="5129898" y="2961051"/>
                  <a:pt x="5129898" y="3016662"/>
                </a:cubicBezTo>
                <a:lnTo>
                  <a:pt x="5018675" y="3016662"/>
                </a:lnTo>
                <a:lnTo>
                  <a:pt x="5018675" y="3127885"/>
                </a:lnTo>
                <a:lnTo>
                  <a:pt x="4907454" y="3127885"/>
                </a:lnTo>
                <a:lnTo>
                  <a:pt x="4907454" y="3239108"/>
                </a:lnTo>
                <a:lnTo>
                  <a:pt x="4796230" y="3239108"/>
                </a:lnTo>
                <a:cubicBezTo>
                  <a:pt x="4796230" y="3294720"/>
                  <a:pt x="4796230" y="3406992"/>
                  <a:pt x="4796230" y="3462604"/>
                </a:cubicBezTo>
                <a:lnTo>
                  <a:pt x="4685006" y="3462604"/>
                </a:lnTo>
                <a:cubicBezTo>
                  <a:pt x="4685006" y="3679803"/>
                  <a:pt x="4685006" y="3914840"/>
                  <a:pt x="4685006" y="4132040"/>
                </a:cubicBezTo>
                <a:lnTo>
                  <a:pt x="4573785" y="4132040"/>
                </a:lnTo>
                <a:cubicBezTo>
                  <a:pt x="4573785" y="4231721"/>
                  <a:pt x="4573785" y="4367077"/>
                  <a:pt x="4573785" y="4466759"/>
                </a:cubicBezTo>
                <a:lnTo>
                  <a:pt x="4462560" y="4466759"/>
                </a:lnTo>
                <a:cubicBezTo>
                  <a:pt x="4462560" y="4522370"/>
                  <a:pt x="4462560" y="4634642"/>
                  <a:pt x="4462560" y="4690253"/>
                </a:cubicBezTo>
                <a:lnTo>
                  <a:pt x="4351336" y="4690253"/>
                </a:lnTo>
                <a:lnTo>
                  <a:pt x="4351336" y="4801477"/>
                </a:lnTo>
                <a:lnTo>
                  <a:pt x="4240115" y="4801477"/>
                </a:lnTo>
                <a:lnTo>
                  <a:pt x="4240115" y="4912700"/>
                </a:lnTo>
                <a:lnTo>
                  <a:pt x="4128891" y="4912700"/>
                </a:lnTo>
                <a:lnTo>
                  <a:pt x="4128891" y="5023923"/>
                </a:lnTo>
                <a:lnTo>
                  <a:pt x="4017668" y="5023923"/>
                </a:lnTo>
                <a:lnTo>
                  <a:pt x="4017668" y="5135146"/>
                </a:lnTo>
                <a:cubicBezTo>
                  <a:pt x="3962056" y="5135146"/>
                  <a:pt x="3849784" y="5135146"/>
                  <a:pt x="3794173" y="5135146"/>
                </a:cubicBezTo>
                <a:lnTo>
                  <a:pt x="3794173" y="5246368"/>
                </a:lnTo>
                <a:lnTo>
                  <a:pt x="3628487" y="5246368"/>
                </a:lnTo>
                <a:lnTo>
                  <a:pt x="3459456" y="5246368"/>
                </a:lnTo>
                <a:lnTo>
                  <a:pt x="3290424" y="5246368"/>
                </a:lnTo>
                <a:lnTo>
                  <a:pt x="3124737" y="5246368"/>
                </a:lnTo>
                <a:lnTo>
                  <a:pt x="3124737" y="5130950"/>
                </a:lnTo>
                <a:cubicBezTo>
                  <a:pt x="3025056" y="5130950"/>
                  <a:pt x="2889700" y="5130950"/>
                  <a:pt x="2790019" y="5130950"/>
                </a:cubicBezTo>
                <a:lnTo>
                  <a:pt x="2790019" y="5019726"/>
                </a:lnTo>
                <a:cubicBezTo>
                  <a:pt x="2690338" y="5019726"/>
                  <a:pt x="2554982" y="5019726"/>
                  <a:pt x="2455300" y="5019726"/>
                </a:cubicBezTo>
                <a:lnTo>
                  <a:pt x="2455300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6" y="4797280"/>
                </a:lnTo>
                <a:lnTo>
                  <a:pt x="2229706" y="4686057"/>
                </a:lnTo>
                <a:lnTo>
                  <a:pt x="2118483" y="4686057"/>
                </a:lnTo>
                <a:lnTo>
                  <a:pt x="2118483" y="4574834"/>
                </a:lnTo>
                <a:lnTo>
                  <a:pt x="2007260" y="4574834"/>
                </a:lnTo>
                <a:lnTo>
                  <a:pt x="2007260" y="4463611"/>
                </a:lnTo>
                <a:lnTo>
                  <a:pt x="1896036" y="4463611"/>
                </a:lnTo>
                <a:lnTo>
                  <a:pt x="1896036" y="4352388"/>
                </a:lnTo>
                <a:lnTo>
                  <a:pt x="1784814" y="4352388"/>
                </a:lnTo>
                <a:lnTo>
                  <a:pt x="1784814" y="4241165"/>
                </a:lnTo>
                <a:lnTo>
                  <a:pt x="1673591" y="4241165"/>
                </a:lnTo>
                <a:lnTo>
                  <a:pt x="1673591" y="4129941"/>
                </a:lnTo>
                <a:cubicBezTo>
                  <a:pt x="1617979" y="4129941"/>
                  <a:pt x="1505708" y="4129941"/>
                  <a:pt x="1450094" y="4129941"/>
                </a:cubicBezTo>
                <a:lnTo>
                  <a:pt x="1450094" y="4018718"/>
                </a:lnTo>
                <a:cubicBezTo>
                  <a:pt x="1232895" y="4018718"/>
                  <a:pt x="997859" y="4018718"/>
                  <a:pt x="780659" y="4018718"/>
                </a:cubicBezTo>
                <a:lnTo>
                  <a:pt x="780659" y="3903298"/>
                </a:lnTo>
                <a:cubicBezTo>
                  <a:pt x="725048" y="3903298"/>
                  <a:pt x="612775" y="3903298"/>
                  <a:pt x="557164" y="3903298"/>
                </a:cubicBezTo>
                <a:lnTo>
                  <a:pt x="557164" y="3792076"/>
                </a:lnTo>
                <a:cubicBezTo>
                  <a:pt x="501553" y="3792076"/>
                  <a:pt x="389280" y="3792076"/>
                  <a:pt x="333669" y="3792076"/>
                </a:cubicBezTo>
                <a:lnTo>
                  <a:pt x="333669" y="3680853"/>
                </a:lnTo>
                <a:lnTo>
                  <a:pt x="222445" y="3680853"/>
                </a:lnTo>
                <a:lnTo>
                  <a:pt x="222445" y="3569630"/>
                </a:lnTo>
                <a:lnTo>
                  <a:pt x="111222" y="3569630"/>
                </a:lnTo>
                <a:cubicBezTo>
                  <a:pt x="111222" y="3514018"/>
                  <a:pt x="111222" y="3401746"/>
                  <a:pt x="111222" y="3346134"/>
                </a:cubicBezTo>
                <a:lnTo>
                  <a:pt x="0" y="3346134"/>
                </a:lnTo>
                <a:lnTo>
                  <a:pt x="0" y="2787920"/>
                </a:lnTo>
                <a:lnTo>
                  <a:pt x="111222" y="2787920"/>
                </a:lnTo>
                <a:cubicBezTo>
                  <a:pt x="111222" y="2732309"/>
                  <a:pt x="111222" y="2620037"/>
                  <a:pt x="111222" y="2564426"/>
                </a:cubicBezTo>
                <a:lnTo>
                  <a:pt x="223494" y="2564426"/>
                </a:lnTo>
                <a:cubicBezTo>
                  <a:pt x="223494" y="2508814"/>
                  <a:pt x="223494" y="2396542"/>
                  <a:pt x="223494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0" y="2229707"/>
                </a:lnTo>
                <a:lnTo>
                  <a:pt x="446990" y="2118484"/>
                </a:lnTo>
                <a:lnTo>
                  <a:pt x="558213" y="2118484"/>
                </a:lnTo>
                <a:lnTo>
                  <a:pt x="558213" y="2007261"/>
                </a:lnTo>
                <a:lnTo>
                  <a:pt x="669435" y="2007261"/>
                </a:lnTo>
                <a:lnTo>
                  <a:pt x="669435" y="1896038"/>
                </a:lnTo>
                <a:lnTo>
                  <a:pt x="781709" y="1896038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0" y="1672542"/>
                </a:lnTo>
                <a:cubicBezTo>
                  <a:pt x="892930" y="1416520"/>
                  <a:pt x="892930" y="1145807"/>
                  <a:pt x="892930" y="890833"/>
                </a:cubicBezTo>
                <a:lnTo>
                  <a:pt x="1004154" y="890833"/>
                </a:lnTo>
                <a:cubicBezTo>
                  <a:pt x="1004154" y="791152"/>
                  <a:pt x="1004154" y="655796"/>
                  <a:pt x="1004154" y="556115"/>
                </a:cubicBezTo>
                <a:lnTo>
                  <a:pt x="1116426" y="556115"/>
                </a:lnTo>
                <a:lnTo>
                  <a:pt x="1116426" y="444892"/>
                </a:lnTo>
                <a:lnTo>
                  <a:pt x="1227649" y="444892"/>
                </a:lnTo>
                <a:lnTo>
                  <a:pt x="1227649" y="333669"/>
                </a:lnTo>
                <a:lnTo>
                  <a:pt x="1342020" y="333669"/>
                </a:lnTo>
                <a:lnTo>
                  <a:pt x="1342020" y="222446"/>
                </a:lnTo>
                <a:cubicBezTo>
                  <a:pt x="1397633" y="222446"/>
                  <a:pt x="1509903" y="222446"/>
                  <a:pt x="1565515" y="222446"/>
                </a:cubicBezTo>
                <a:lnTo>
                  <a:pt x="1565515" y="111223"/>
                </a:lnTo>
                <a:cubicBezTo>
                  <a:pt x="1621127" y="111223"/>
                  <a:pt x="1733400" y="111223"/>
                  <a:pt x="1789012" y="111223"/>
                </a:cubicBezTo>
                <a:lnTo>
                  <a:pt x="1789012" y="0"/>
                </a:lnTo>
                <a:close/>
              </a:path>
            </a:pathLst>
          </a:custGeom>
          <a:solidFill>
            <a:srgbClr val="FBF236">
              <a:alpha val="50000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FDE59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bg-BG"/>
          </a:p>
        </p:txBody>
      </p:sp>
      <p:sp>
        <p:nvSpPr>
          <p:cNvPr id="6" name="Shape 9">
            <a:extLst>
              <a:ext uri="{FF2B5EF4-FFF2-40B4-BE49-F238E27FC236}">
                <a16:creationId xmlns:a16="http://schemas.microsoft.com/office/drawing/2014/main" id="{0A5D0A58-F740-106A-C3CA-DFAE4B3B81BD}"/>
              </a:ext>
            </a:extLst>
          </p:cNvPr>
          <p:cNvSpPr/>
          <p:nvPr/>
        </p:nvSpPr>
        <p:spPr>
          <a:xfrm>
            <a:off x="-1475424" y="1781175"/>
            <a:ext cx="3094673" cy="2981325"/>
          </a:xfrm>
          <a:custGeom>
            <a:avLst/>
            <a:gdLst/>
            <a:ahLst/>
            <a:cxnLst/>
            <a:rect l="0" t="0" r="0" b="0"/>
            <a:pathLst>
              <a:path w="5246369" h="5246369">
                <a:moveTo>
                  <a:pt x="1789012" y="0"/>
                </a:moveTo>
                <a:lnTo>
                  <a:pt x="2793167" y="0"/>
                </a:lnTo>
                <a:lnTo>
                  <a:pt x="2793167" y="111223"/>
                </a:lnTo>
                <a:cubicBezTo>
                  <a:pt x="2848778" y="111223"/>
                  <a:pt x="2961050" y="111223"/>
                  <a:pt x="3016662" y="111223"/>
                </a:cubicBezTo>
                <a:lnTo>
                  <a:pt x="3016662" y="223495"/>
                </a:lnTo>
                <a:cubicBezTo>
                  <a:pt x="3072273" y="223495"/>
                  <a:pt x="3184546" y="223495"/>
                  <a:pt x="3240157" y="223495"/>
                </a:cubicBezTo>
                <a:lnTo>
                  <a:pt x="3240157" y="334718"/>
                </a:lnTo>
                <a:lnTo>
                  <a:pt x="3351380" y="334718"/>
                </a:lnTo>
                <a:cubicBezTo>
                  <a:pt x="3351380" y="390330"/>
                  <a:pt x="3351380" y="502602"/>
                  <a:pt x="3351380" y="558214"/>
                </a:cubicBezTo>
                <a:lnTo>
                  <a:pt x="3462603" y="558214"/>
                </a:lnTo>
                <a:lnTo>
                  <a:pt x="3462603" y="669437"/>
                </a:lnTo>
                <a:lnTo>
                  <a:pt x="3573827" y="669437"/>
                </a:lnTo>
                <a:cubicBezTo>
                  <a:pt x="3573827" y="725048"/>
                  <a:pt x="3573827" y="837321"/>
                  <a:pt x="3573827" y="892932"/>
                </a:cubicBezTo>
                <a:lnTo>
                  <a:pt x="3685050" y="892932"/>
                </a:lnTo>
                <a:cubicBezTo>
                  <a:pt x="3685050" y="948543"/>
                  <a:pt x="3685050" y="1060816"/>
                  <a:pt x="3685050" y="1116427"/>
                </a:cubicBezTo>
                <a:lnTo>
                  <a:pt x="3796273" y="1116427"/>
                </a:lnTo>
                <a:lnTo>
                  <a:pt x="3796273" y="1227650"/>
                </a:lnTo>
                <a:lnTo>
                  <a:pt x="3907495" y="1227650"/>
                </a:lnTo>
                <a:lnTo>
                  <a:pt x="3907495" y="1340972"/>
                </a:lnTo>
                <a:cubicBezTo>
                  <a:pt x="4007177" y="1340972"/>
                  <a:pt x="4142533" y="1340972"/>
                  <a:pt x="4242214" y="1340972"/>
                </a:cubicBezTo>
                <a:lnTo>
                  <a:pt x="4242214" y="1452195"/>
                </a:lnTo>
                <a:cubicBezTo>
                  <a:pt x="4382817" y="1452195"/>
                  <a:pt x="4549652" y="1452195"/>
                  <a:pt x="4689205" y="1452195"/>
                </a:cubicBezTo>
                <a:lnTo>
                  <a:pt x="4689205" y="1563418"/>
                </a:lnTo>
                <a:cubicBezTo>
                  <a:pt x="4744816" y="1563418"/>
                  <a:pt x="4857089" y="1563418"/>
                  <a:pt x="4912700" y="1563418"/>
                </a:cubicBezTo>
                <a:lnTo>
                  <a:pt x="4912700" y="1674641"/>
                </a:lnTo>
                <a:lnTo>
                  <a:pt x="5023923" y="1674641"/>
                </a:lnTo>
                <a:lnTo>
                  <a:pt x="5023923" y="1785864"/>
                </a:lnTo>
                <a:lnTo>
                  <a:pt x="5135146" y="1785864"/>
                </a:lnTo>
                <a:cubicBezTo>
                  <a:pt x="5135146" y="1841476"/>
                  <a:pt x="5135146" y="1953748"/>
                  <a:pt x="5135146" y="2009359"/>
                </a:cubicBezTo>
                <a:lnTo>
                  <a:pt x="5135146" y="2011458"/>
                </a:lnTo>
                <a:lnTo>
                  <a:pt x="5246369" y="2011458"/>
                </a:lnTo>
                <a:lnTo>
                  <a:pt x="5246369" y="2205754"/>
                </a:lnTo>
                <a:lnTo>
                  <a:pt x="5246369" y="2402706"/>
                </a:lnTo>
                <a:lnTo>
                  <a:pt x="5246369" y="2599461"/>
                </a:lnTo>
                <a:lnTo>
                  <a:pt x="5246369" y="2793167"/>
                </a:lnTo>
                <a:lnTo>
                  <a:pt x="5129900" y="2793167"/>
                </a:lnTo>
                <a:cubicBezTo>
                  <a:pt x="5129900" y="2848778"/>
                  <a:pt x="5129900" y="2961051"/>
                  <a:pt x="5129900" y="3016662"/>
                </a:cubicBezTo>
                <a:lnTo>
                  <a:pt x="5018676" y="3016662"/>
                </a:lnTo>
                <a:lnTo>
                  <a:pt x="5018676" y="3127885"/>
                </a:lnTo>
                <a:lnTo>
                  <a:pt x="4907454" y="3127885"/>
                </a:lnTo>
                <a:lnTo>
                  <a:pt x="4907454" y="3239108"/>
                </a:lnTo>
                <a:lnTo>
                  <a:pt x="4796231" y="3239108"/>
                </a:lnTo>
                <a:cubicBezTo>
                  <a:pt x="4796231" y="3294720"/>
                  <a:pt x="4796231" y="3406992"/>
                  <a:pt x="4796231" y="3462603"/>
                </a:cubicBezTo>
                <a:lnTo>
                  <a:pt x="4685008" y="3462603"/>
                </a:lnTo>
                <a:cubicBezTo>
                  <a:pt x="4685008" y="3679803"/>
                  <a:pt x="4685008" y="3914840"/>
                  <a:pt x="4685008" y="4132040"/>
                </a:cubicBezTo>
                <a:lnTo>
                  <a:pt x="4573785" y="4132040"/>
                </a:lnTo>
                <a:cubicBezTo>
                  <a:pt x="4573785" y="4231721"/>
                  <a:pt x="4573785" y="4367077"/>
                  <a:pt x="4573785" y="4466758"/>
                </a:cubicBezTo>
                <a:lnTo>
                  <a:pt x="4462561" y="4466758"/>
                </a:lnTo>
                <a:cubicBezTo>
                  <a:pt x="4462561" y="4522370"/>
                  <a:pt x="4462561" y="4634642"/>
                  <a:pt x="4462561" y="4690253"/>
                </a:cubicBezTo>
                <a:lnTo>
                  <a:pt x="4351338" y="4690253"/>
                </a:lnTo>
                <a:lnTo>
                  <a:pt x="4351338" y="4801477"/>
                </a:lnTo>
                <a:lnTo>
                  <a:pt x="4240115" y="4801477"/>
                </a:lnTo>
                <a:lnTo>
                  <a:pt x="4240115" y="4912699"/>
                </a:lnTo>
                <a:lnTo>
                  <a:pt x="4128892" y="4912699"/>
                </a:lnTo>
                <a:lnTo>
                  <a:pt x="4128892" y="5023923"/>
                </a:lnTo>
                <a:lnTo>
                  <a:pt x="4017669" y="5023923"/>
                </a:lnTo>
                <a:lnTo>
                  <a:pt x="4017669" y="5135146"/>
                </a:lnTo>
                <a:cubicBezTo>
                  <a:pt x="3962058" y="5135146"/>
                  <a:pt x="3849785" y="5135146"/>
                  <a:pt x="3794174" y="5135146"/>
                </a:cubicBezTo>
                <a:lnTo>
                  <a:pt x="3794174" y="5246369"/>
                </a:lnTo>
                <a:lnTo>
                  <a:pt x="3628487" y="5246369"/>
                </a:lnTo>
                <a:lnTo>
                  <a:pt x="3459456" y="5246369"/>
                </a:lnTo>
                <a:lnTo>
                  <a:pt x="3290424" y="5246369"/>
                </a:lnTo>
                <a:lnTo>
                  <a:pt x="3124737" y="5246369"/>
                </a:lnTo>
                <a:lnTo>
                  <a:pt x="3124737" y="5130950"/>
                </a:lnTo>
                <a:cubicBezTo>
                  <a:pt x="3025056" y="5130950"/>
                  <a:pt x="2889700" y="5130950"/>
                  <a:pt x="2790019" y="5130950"/>
                </a:cubicBezTo>
                <a:lnTo>
                  <a:pt x="2790019" y="5019726"/>
                </a:lnTo>
                <a:cubicBezTo>
                  <a:pt x="2690338" y="5019726"/>
                  <a:pt x="2554981" y="5019726"/>
                  <a:pt x="2455301" y="5019726"/>
                </a:cubicBezTo>
                <a:lnTo>
                  <a:pt x="2455301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7" y="4797280"/>
                </a:lnTo>
                <a:lnTo>
                  <a:pt x="2229707" y="4686057"/>
                </a:lnTo>
                <a:lnTo>
                  <a:pt x="2118484" y="4686057"/>
                </a:lnTo>
                <a:lnTo>
                  <a:pt x="2118484" y="4574834"/>
                </a:lnTo>
                <a:lnTo>
                  <a:pt x="2007261" y="4574834"/>
                </a:lnTo>
                <a:lnTo>
                  <a:pt x="2007261" y="4463611"/>
                </a:lnTo>
                <a:lnTo>
                  <a:pt x="1896038" y="4463611"/>
                </a:lnTo>
                <a:lnTo>
                  <a:pt x="1896038" y="4352388"/>
                </a:lnTo>
                <a:lnTo>
                  <a:pt x="1784815" y="4352388"/>
                </a:lnTo>
                <a:lnTo>
                  <a:pt x="1784815" y="4241165"/>
                </a:lnTo>
                <a:lnTo>
                  <a:pt x="1673592" y="4241165"/>
                </a:lnTo>
                <a:lnTo>
                  <a:pt x="1673592" y="4129941"/>
                </a:lnTo>
                <a:cubicBezTo>
                  <a:pt x="1617980" y="4129941"/>
                  <a:pt x="1505708" y="4129941"/>
                  <a:pt x="1450096" y="4129941"/>
                </a:cubicBezTo>
                <a:lnTo>
                  <a:pt x="1450096" y="4018718"/>
                </a:lnTo>
                <a:cubicBezTo>
                  <a:pt x="1232896" y="4018718"/>
                  <a:pt x="997859" y="4018718"/>
                  <a:pt x="780660" y="4018718"/>
                </a:cubicBezTo>
                <a:lnTo>
                  <a:pt x="780660" y="3903298"/>
                </a:lnTo>
                <a:cubicBezTo>
                  <a:pt x="725048" y="3903298"/>
                  <a:pt x="612776" y="3903298"/>
                  <a:pt x="557164" y="3903298"/>
                </a:cubicBezTo>
                <a:lnTo>
                  <a:pt x="557164" y="3792076"/>
                </a:lnTo>
                <a:cubicBezTo>
                  <a:pt x="501553" y="3792076"/>
                  <a:pt x="389281" y="3792076"/>
                  <a:pt x="333669" y="3792076"/>
                </a:cubicBezTo>
                <a:lnTo>
                  <a:pt x="333669" y="3680853"/>
                </a:lnTo>
                <a:lnTo>
                  <a:pt x="222446" y="3680853"/>
                </a:lnTo>
                <a:lnTo>
                  <a:pt x="222446" y="3569629"/>
                </a:lnTo>
                <a:lnTo>
                  <a:pt x="111223" y="3569629"/>
                </a:lnTo>
                <a:cubicBezTo>
                  <a:pt x="111223" y="3514018"/>
                  <a:pt x="111223" y="3401746"/>
                  <a:pt x="111223" y="3346134"/>
                </a:cubicBezTo>
                <a:lnTo>
                  <a:pt x="0" y="3346134"/>
                </a:lnTo>
                <a:lnTo>
                  <a:pt x="0" y="2787921"/>
                </a:lnTo>
                <a:lnTo>
                  <a:pt x="111223" y="2787921"/>
                </a:lnTo>
                <a:cubicBezTo>
                  <a:pt x="111223" y="2732309"/>
                  <a:pt x="111223" y="2620037"/>
                  <a:pt x="111223" y="2564425"/>
                </a:cubicBezTo>
                <a:lnTo>
                  <a:pt x="223495" y="2564425"/>
                </a:lnTo>
                <a:cubicBezTo>
                  <a:pt x="223495" y="2508814"/>
                  <a:pt x="223495" y="2396541"/>
                  <a:pt x="223495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1" y="2229707"/>
                </a:lnTo>
                <a:lnTo>
                  <a:pt x="446991" y="2118484"/>
                </a:lnTo>
                <a:lnTo>
                  <a:pt x="558214" y="2118484"/>
                </a:lnTo>
                <a:lnTo>
                  <a:pt x="558214" y="2007260"/>
                </a:lnTo>
                <a:lnTo>
                  <a:pt x="669437" y="2007260"/>
                </a:lnTo>
                <a:lnTo>
                  <a:pt x="669437" y="1896038"/>
                </a:lnTo>
                <a:lnTo>
                  <a:pt x="781709" y="1896038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2" y="1672542"/>
                </a:lnTo>
                <a:cubicBezTo>
                  <a:pt x="892932" y="1416520"/>
                  <a:pt x="892932" y="1145807"/>
                  <a:pt x="892932" y="890834"/>
                </a:cubicBezTo>
                <a:lnTo>
                  <a:pt x="1004155" y="890834"/>
                </a:lnTo>
                <a:cubicBezTo>
                  <a:pt x="1004155" y="791152"/>
                  <a:pt x="1004155" y="655796"/>
                  <a:pt x="1004155" y="556115"/>
                </a:cubicBezTo>
                <a:lnTo>
                  <a:pt x="1116427" y="556115"/>
                </a:lnTo>
                <a:lnTo>
                  <a:pt x="1116427" y="444892"/>
                </a:lnTo>
                <a:lnTo>
                  <a:pt x="1227650" y="444892"/>
                </a:lnTo>
                <a:lnTo>
                  <a:pt x="1227650" y="333669"/>
                </a:lnTo>
                <a:lnTo>
                  <a:pt x="1342021" y="333669"/>
                </a:lnTo>
                <a:lnTo>
                  <a:pt x="1342021" y="222446"/>
                </a:lnTo>
                <a:cubicBezTo>
                  <a:pt x="1397632" y="222446"/>
                  <a:pt x="1509905" y="222446"/>
                  <a:pt x="1565516" y="222446"/>
                </a:cubicBezTo>
                <a:lnTo>
                  <a:pt x="1565516" y="111223"/>
                </a:lnTo>
                <a:cubicBezTo>
                  <a:pt x="1621128" y="111223"/>
                  <a:pt x="1733400" y="111223"/>
                  <a:pt x="1789012" y="111223"/>
                </a:cubicBezTo>
                <a:lnTo>
                  <a:pt x="1789012" y="0"/>
                </a:lnTo>
                <a:close/>
              </a:path>
            </a:pathLst>
          </a:custGeom>
          <a:solidFill>
            <a:srgbClr val="5271FF">
              <a:alpha val="50000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5271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bg-BG"/>
          </a:p>
        </p:txBody>
      </p:sp>
      <p:sp>
        <p:nvSpPr>
          <p:cNvPr id="7" name="Shape 11">
            <a:extLst>
              <a:ext uri="{FF2B5EF4-FFF2-40B4-BE49-F238E27FC236}">
                <a16:creationId xmlns:a16="http://schemas.microsoft.com/office/drawing/2014/main" id="{BB7B7284-D142-CAF6-7701-252B056AAE58}"/>
              </a:ext>
            </a:extLst>
          </p:cNvPr>
          <p:cNvSpPr/>
          <p:nvPr/>
        </p:nvSpPr>
        <p:spPr>
          <a:xfrm>
            <a:off x="9934575" y="4762500"/>
            <a:ext cx="2858051" cy="2686050"/>
          </a:xfrm>
          <a:custGeom>
            <a:avLst/>
            <a:gdLst/>
            <a:ahLst/>
            <a:cxnLst/>
            <a:rect l="0" t="0" r="0" b="0"/>
            <a:pathLst>
              <a:path w="5246368" h="5246368">
                <a:moveTo>
                  <a:pt x="1789011" y="0"/>
                </a:moveTo>
                <a:lnTo>
                  <a:pt x="2291089" y="0"/>
                </a:lnTo>
                <a:lnTo>
                  <a:pt x="2793166" y="0"/>
                </a:lnTo>
                <a:lnTo>
                  <a:pt x="2793166" y="111223"/>
                </a:lnTo>
                <a:cubicBezTo>
                  <a:pt x="2848777" y="111223"/>
                  <a:pt x="2961050" y="111223"/>
                  <a:pt x="3016662" y="111223"/>
                </a:cubicBezTo>
                <a:lnTo>
                  <a:pt x="3016662" y="223495"/>
                </a:lnTo>
                <a:cubicBezTo>
                  <a:pt x="3072272" y="223495"/>
                  <a:pt x="3184545" y="223495"/>
                  <a:pt x="3240157" y="223495"/>
                </a:cubicBezTo>
                <a:lnTo>
                  <a:pt x="3240157" y="334718"/>
                </a:lnTo>
                <a:lnTo>
                  <a:pt x="3351379" y="334718"/>
                </a:lnTo>
                <a:cubicBezTo>
                  <a:pt x="3351379" y="390330"/>
                  <a:pt x="3351379" y="502602"/>
                  <a:pt x="3351379" y="558214"/>
                </a:cubicBezTo>
                <a:lnTo>
                  <a:pt x="3462603" y="558214"/>
                </a:lnTo>
                <a:lnTo>
                  <a:pt x="3462603" y="669436"/>
                </a:lnTo>
                <a:lnTo>
                  <a:pt x="3573825" y="669436"/>
                </a:lnTo>
                <a:cubicBezTo>
                  <a:pt x="3573825" y="725048"/>
                  <a:pt x="3573825" y="837321"/>
                  <a:pt x="3573825" y="892932"/>
                </a:cubicBezTo>
                <a:lnTo>
                  <a:pt x="3685050" y="892932"/>
                </a:lnTo>
                <a:cubicBezTo>
                  <a:pt x="3685050" y="948543"/>
                  <a:pt x="3685050" y="1060816"/>
                  <a:pt x="3685050" y="1116427"/>
                </a:cubicBezTo>
                <a:lnTo>
                  <a:pt x="3796272" y="1116427"/>
                </a:lnTo>
                <a:lnTo>
                  <a:pt x="3796272" y="1227650"/>
                </a:lnTo>
                <a:lnTo>
                  <a:pt x="3907495" y="1227650"/>
                </a:lnTo>
                <a:lnTo>
                  <a:pt x="3907495" y="1340971"/>
                </a:lnTo>
                <a:cubicBezTo>
                  <a:pt x="4007176" y="1340971"/>
                  <a:pt x="4142532" y="1340971"/>
                  <a:pt x="4242213" y="1340971"/>
                </a:cubicBezTo>
                <a:lnTo>
                  <a:pt x="4242213" y="1452195"/>
                </a:lnTo>
                <a:cubicBezTo>
                  <a:pt x="4382816" y="1452195"/>
                  <a:pt x="4549651" y="1452195"/>
                  <a:pt x="4689205" y="1452195"/>
                </a:cubicBezTo>
                <a:lnTo>
                  <a:pt x="4689205" y="1563418"/>
                </a:lnTo>
                <a:cubicBezTo>
                  <a:pt x="4744815" y="1563418"/>
                  <a:pt x="4857088" y="1563418"/>
                  <a:pt x="4912700" y="1563418"/>
                </a:cubicBezTo>
                <a:lnTo>
                  <a:pt x="4912700" y="1674641"/>
                </a:lnTo>
                <a:lnTo>
                  <a:pt x="5023922" y="1674641"/>
                </a:lnTo>
                <a:lnTo>
                  <a:pt x="5023922" y="1785864"/>
                </a:lnTo>
                <a:lnTo>
                  <a:pt x="5135146" y="1785864"/>
                </a:lnTo>
                <a:cubicBezTo>
                  <a:pt x="5135146" y="1841476"/>
                  <a:pt x="5135146" y="1953747"/>
                  <a:pt x="5135146" y="2009359"/>
                </a:cubicBezTo>
                <a:lnTo>
                  <a:pt x="5135146" y="2011458"/>
                </a:lnTo>
                <a:lnTo>
                  <a:pt x="5246368" y="2011458"/>
                </a:lnTo>
                <a:lnTo>
                  <a:pt x="5246368" y="2793166"/>
                </a:lnTo>
                <a:lnTo>
                  <a:pt x="5129900" y="2793166"/>
                </a:lnTo>
                <a:cubicBezTo>
                  <a:pt x="5129900" y="2848778"/>
                  <a:pt x="5129900" y="2961050"/>
                  <a:pt x="5129900" y="3016663"/>
                </a:cubicBezTo>
                <a:lnTo>
                  <a:pt x="5018676" y="3016663"/>
                </a:lnTo>
                <a:lnTo>
                  <a:pt x="5018676" y="3127885"/>
                </a:lnTo>
                <a:lnTo>
                  <a:pt x="4907453" y="3127885"/>
                </a:lnTo>
                <a:lnTo>
                  <a:pt x="4907453" y="3239108"/>
                </a:lnTo>
                <a:lnTo>
                  <a:pt x="4796230" y="3239108"/>
                </a:lnTo>
                <a:cubicBezTo>
                  <a:pt x="4796230" y="3294720"/>
                  <a:pt x="4796230" y="3406991"/>
                  <a:pt x="4796230" y="3462604"/>
                </a:cubicBezTo>
                <a:lnTo>
                  <a:pt x="4685007" y="3462604"/>
                </a:lnTo>
                <a:cubicBezTo>
                  <a:pt x="4685007" y="3679803"/>
                  <a:pt x="4685007" y="3914840"/>
                  <a:pt x="4685007" y="4132040"/>
                </a:cubicBezTo>
                <a:lnTo>
                  <a:pt x="4573784" y="4132040"/>
                </a:lnTo>
                <a:cubicBezTo>
                  <a:pt x="4573784" y="4231721"/>
                  <a:pt x="4573784" y="4367077"/>
                  <a:pt x="4573784" y="4466759"/>
                </a:cubicBezTo>
                <a:lnTo>
                  <a:pt x="4462560" y="4466759"/>
                </a:lnTo>
                <a:cubicBezTo>
                  <a:pt x="4462560" y="4522369"/>
                  <a:pt x="4462560" y="4634641"/>
                  <a:pt x="4462560" y="4690253"/>
                </a:cubicBezTo>
                <a:lnTo>
                  <a:pt x="4351338" y="4690253"/>
                </a:lnTo>
                <a:lnTo>
                  <a:pt x="4351338" y="4801476"/>
                </a:lnTo>
                <a:lnTo>
                  <a:pt x="4240115" y="4801476"/>
                </a:lnTo>
                <a:lnTo>
                  <a:pt x="4240115" y="4912700"/>
                </a:lnTo>
                <a:lnTo>
                  <a:pt x="4128892" y="4912700"/>
                </a:lnTo>
                <a:lnTo>
                  <a:pt x="4128892" y="5023922"/>
                </a:lnTo>
                <a:lnTo>
                  <a:pt x="4017668" y="5023922"/>
                </a:lnTo>
                <a:lnTo>
                  <a:pt x="4017668" y="5135146"/>
                </a:lnTo>
                <a:cubicBezTo>
                  <a:pt x="3962057" y="5135146"/>
                  <a:pt x="3849785" y="5135146"/>
                  <a:pt x="3794173" y="5135146"/>
                </a:cubicBezTo>
                <a:lnTo>
                  <a:pt x="3794173" y="5246368"/>
                </a:lnTo>
                <a:lnTo>
                  <a:pt x="3628486" y="5246368"/>
                </a:lnTo>
                <a:lnTo>
                  <a:pt x="3459455" y="5246368"/>
                </a:lnTo>
                <a:lnTo>
                  <a:pt x="3290423" y="5246368"/>
                </a:lnTo>
                <a:lnTo>
                  <a:pt x="3124737" y="5246368"/>
                </a:lnTo>
                <a:lnTo>
                  <a:pt x="3124737" y="5130949"/>
                </a:lnTo>
                <a:cubicBezTo>
                  <a:pt x="3025056" y="5130949"/>
                  <a:pt x="2889699" y="5130949"/>
                  <a:pt x="2790019" y="5130949"/>
                </a:cubicBezTo>
                <a:lnTo>
                  <a:pt x="2790019" y="5019726"/>
                </a:lnTo>
                <a:cubicBezTo>
                  <a:pt x="2690337" y="5019726"/>
                  <a:pt x="2554981" y="5019726"/>
                  <a:pt x="2455301" y="5019726"/>
                </a:cubicBezTo>
                <a:lnTo>
                  <a:pt x="2455301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7" y="4797280"/>
                </a:lnTo>
                <a:lnTo>
                  <a:pt x="2229707" y="4686058"/>
                </a:lnTo>
                <a:lnTo>
                  <a:pt x="2118483" y="4686058"/>
                </a:lnTo>
                <a:lnTo>
                  <a:pt x="2118483" y="4574833"/>
                </a:lnTo>
                <a:lnTo>
                  <a:pt x="2007260" y="4574833"/>
                </a:lnTo>
                <a:lnTo>
                  <a:pt x="2007260" y="4463611"/>
                </a:lnTo>
                <a:lnTo>
                  <a:pt x="1896037" y="4463611"/>
                </a:lnTo>
                <a:lnTo>
                  <a:pt x="1896037" y="4352388"/>
                </a:lnTo>
                <a:lnTo>
                  <a:pt x="1784814" y="4352388"/>
                </a:lnTo>
                <a:lnTo>
                  <a:pt x="1784814" y="4241165"/>
                </a:lnTo>
                <a:lnTo>
                  <a:pt x="1673592" y="4241165"/>
                </a:lnTo>
                <a:lnTo>
                  <a:pt x="1673592" y="4129942"/>
                </a:lnTo>
                <a:cubicBezTo>
                  <a:pt x="1617980" y="4129942"/>
                  <a:pt x="1505707" y="4129942"/>
                  <a:pt x="1450095" y="4129942"/>
                </a:cubicBezTo>
                <a:lnTo>
                  <a:pt x="1450095" y="4018718"/>
                </a:lnTo>
                <a:cubicBezTo>
                  <a:pt x="1232896" y="4018718"/>
                  <a:pt x="997859" y="4018718"/>
                  <a:pt x="780659" y="4018718"/>
                </a:cubicBezTo>
                <a:lnTo>
                  <a:pt x="780659" y="3903299"/>
                </a:lnTo>
                <a:cubicBezTo>
                  <a:pt x="725047" y="3903299"/>
                  <a:pt x="612775" y="3903299"/>
                  <a:pt x="557164" y="3903299"/>
                </a:cubicBezTo>
                <a:lnTo>
                  <a:pt x="557164" y="3792075"/>
                </a:lnTo>
                <a:cubicBezTo>
                  <a:pt x="501552" y="3792075"/>
                  <a:pt x="389280" y="3792075"/>
                  <a:pt x="333668" y="3792075"/>
                </a:cubicBezTo>
                <a:lnTo>
                  <a:pt x="333668" y="3680853"/>
                </a:lnTo>
                <a:lnTo>
                  <a:pt x="222445" y="3680853"/>
                </a:lnTo>
                <a:lnTo>
                  <a:pt x="222445" y="3569630"/>
                </a:lnTo>
                <a:lnTo>
                  <a:pt x="111223" y="3569630"/>
                </a:lnTo>
                <a:cubicBezTo>
                  <a:pt x="111223" y="3514018"/>
                  <a:pt x="111223" y="3401745"/>
                  <a:pt x="111223" y="3346134"/>
                </a:cubicBezTo>
                <a:lnTo>
                  <a:pt x="0" y="3346134"/>
                </a:lnTo>
                <a:lnTo>
                  <a:pt x="0" y="2787920"/>
                </a:lnTo>
                <a:lnTo>
                  <a:pt x="111223" y="2787920"/>
                </a:lnTo>
                <a:cubicBezTo>
                  <a:pt x="111223" y="2732309"/>
                  <a:pt x="111223" y="2620037"/>
                  <a:pt x="111223" y="2564425"/>
                </a:cubicBezTo>
                <a:lnTo>
                  <a:pt x="223495" y="2564425"/>
                </a:lnTo>
                <a:cubicBezTo>
                  <a:pt x="223495" y="2508814"/>
                  <a:pt x="223495" y="2396541"/>
                  <a:pt x="223495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0" y="2229707"/>
                </a:lnTo>
                <a:lnTo>
                  <a:pt x="446990" y="2118484"/>
                </a:lnTo>
                <a:lnTo>
                  <a:pt x="558213" y="2118484"/>
                </a:lnTo>
                <a:lnTo>
                  <a:pt x="558213" y="2007260"/>
                </a:lnTo>
                <a:lnTo>
                  <a:pt x="669437" y="2007260"/>
                </a:lnTo>
                <a:lnTo>
                  <a:pt x="669437" y="1896037"/>
                </a:lnTo>
                <a:lnTo>
                  <a:pt x="781709" y="1896037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2" y="1672542"/>
                </a:lnTo>
                <a:cubicBezTo>
                  <a:pt x="892932" y="1416519"/>
                  <a:pt x="892932" y="1145807"/>
                  <a:pt x="892932" y="890834"/>
                </a:cubicBezTo>
                <a:lnTo>
                  <a:pt x="1004154" y="890834"/>
                </a:lnTo>
                <a:cubicBezTo>
                  <a:pt x="1004154" y="791153"/>
                  <a:pt x="1004154" y="655796"/>
                  <a:pt x="1004154" y="556115"/>
                </a:cubicBezTo>
                <a:lnTo>
                  <a:pt x="1116426" y="556115"/>
                </a:lnTo>
                <a:lnTo>
                  <a:pt x="1116426" y="444892"/>
                </a:lnTo>
                <a:lnTo>
                  <a:pt x="1227650" y="444892"/>
                </a:lnTo>
                <a:lnTo>
                  <a:pt x="1227650" y="333669"/>
                </a:lnTo>
                <a:lnTo>
                  <a:pt x="1342020" y="333669"/>
                </a:lnTo>
                <a:lnTo>
                  <a:pt x="1342020" y="222446"/>
                </a:lnTo>
                <a:cubicBezTo>
                  <a:pt x="1397633" y="222446"/>
                  <a:pt x="1509904" y="222446"/>
                  <a:pt x="1565515" y="222446"/>
                </a:cubicBezTo>
                <a:lnTo>
                  <a:pt x="1565515" y="111223"/>
                </a:lnTo>
                <a:cubicBezTo>
                  <a:pt x="1621127" y="111223"/>
                  <a:pt x="1733400" y="111223"/>
                  <a:pt x="1789011" y="111223"/>
                </a:cubicBezTo>
                <a:lnTo>
                  <a:pt x="1789011" y="0"/>
                </a:lnTo>
                <a:close/>
              </a:path>
            </a:pathLst>
          </a:custGeom>
          <a:solidFill>
            <a:srgbClr val="7ED957">
              <a:alpha val="50000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7ED957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792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E4B2-1112-B302-9DF5-CB0408E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2899"/>
            <a:ext cx="5828070" cy="847951"/>
          </a:xfrm>
        </p:spPr>
        <p:txBody>
          <a:bodyPr>
            <a:prstTxWarp prst="textWave2">
              <a:avLst/>
            </a:prstTxWarp>
            <a:normAutofit/>
          </a:bodyPr>
          <a:lstStyle/>
          <a:p>
            <a:r>
              <a:rPr lang="en-US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Table of contents</a:t>
            </a:r>
            <a:endParaRPr lang="bg-BG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Google Shape;3569;p31">
            <a:extLst>
              <a:ext uri="{FF2B5EF4-FFF2-40B4-BE49-F238E27FC236}">
                <a16:creationId xmlns:a16="http://schemas.microsoft.com/office/drawing/2014/main" id="{9BBA1463-07DC-B48D-9EC6-DE0CCD380579}"/>
              </a:ext>
            </a:extLst>
          </p:cNvPr>
          <p:cNvSpPr txBox="1">
            <a:spLocks/>
          </p:cNvSpPr>
          <p:nvPr/>
        </p:nvSpPr>
        <p:spPr>
          <a:xfrm rot="1973">
            <a:off x="3491604" y="1804104"/>
            <a:ext cx="1276576" cy="775989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b="1" dirty="0">
                <a:ln w="22225">
                  <a:noFill/>
                  <a:prstDash val="solid"/>
                </a:ln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01</a:t>
            </a:r>
          </a:p>
        </p:txBody>
      </p:sp>
      <p:sp>
        <p:nvSpPr>
          <p:cNvPr id="6" name="Google Shape;3569;p31">
            <a:extLst>
              <a:ext uri="{FF2B5EF4-FFF2-40B4-BE49-F238E27FC236}">
                <a16:creationId xmlns:a16="http://schemas.microsoft.com/office/drawing/2014/main" id="{FA836402-8374-3018-51E7-5C796F4A9856}"/>
              </a:ext>
            </a:extLst>
          </p:cNvPr>
          <p:cNvSpPr txBox="1">
            <a:spLocks/>
          </p:cNvSpPr>
          <p:nvPr/>
        </p:nvSpPr>
        <p:spPr>
          <a:xfrm rot="1973">
            <a:off x="7213766" y="1803401"/>
            <a:ext cx="1140583" cy="776730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b="1" dirty="0">
                <a:ln w="22225">
                  <a:noFill/>
                  <a:prstDash val="solid"/>
                </a:ln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02</a:t>
            </a:r>
          </a:p>
        </p:txBody>
      </p:sp>
      <p:sp>
        <p:nvSpPr>
          <p:cNvPr id="7" name="Google Shape;3569;p31">
            <a:extLst>
              <a:ext uri="{FF2B5EF4-FFF2-40B4-BE49-F238E27FC236}">
                <a16:creationId xmlns:a16="http://schemas.microsoft.com/office/drawing/2014/main" id="{7178989A-399E-37F9-B647-BCFB8E83E535}"/>
              </a:ext>
            </a:extLst>
          </p:cNvPr>
          <p:cNvSpPr txBox="1">
            <a:spLocks/>
          </p:cNvSpPr>
          <p:nvPr/>
        </p:nvSpPr>
        <p:spPr>
          <a:xfrm rot="1973">
            <a:off x="1706860" y="4037157"/>
            <a:ext cx="1276124" cy="775256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b="1" dirty="0">
                <a:ln w="22225">
                  <a:noFill/>
                  <a:prstDash val="solid"/>
                </a:ln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03</a:t>
            </a:r>
          </a:p>
        </p:txBody>
      </p:sp>
      <p:sp>
        <p:nvSpPr>
          <p:cNvPr id="9" name="Google Shape;3569;p31">
            <a:extLst>
              <a:ext uri="{FF2B5EF4-FFF2-40B4-BE49-F238E27FC236}">
                <a16:creationId xmlns:a16="http://schemas.microsoft.com/office/drawing/2014/main" id="{33E64A9A-DD2B-330B-E3F5-775470C0015A}"/>
              </a:ext>
            </a:extLst>
          </p:cNvPr>
          <p:cNvSpPr txBox="1">
            <a:spLocks/>
          </p:cNvSpPr>
          <p:nvPr/>
        </p:nvSpPr>
        <p:spPr>
          <a:xfrm rot="1973">
            <a:off x="5421395" y="4027321"/>
            <a:ext cx="1160071" cy="776056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b="1" dirty="0">
                <a:ln w="22225">
                  <a:noFill/>
                  <a:prstDash val="solid"/>
                </a:ln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04</a:t>
            </a:r>
          </a:p>
        </p:txBody>
      </p:sp>
      <p:sp>
        <p:nvSpPr>
          <p:cNvPr id="10" name="Google Shape;3569;p31">
            <a:extLst>
              <a:ext uri="{FF2B5EF4-FFF2-40B4-BE49-F238E27FC236}">
                <a16:creationId xmlns:a16="http://schemas.microsoft.com/office/drawing/2014/main" id="{E16DA84E-80BF-5EF5-542B-2FC9E4C39A29}"/>
              </a:ext>
            </a:extLst>
          </p:cNvPr>
          <p:cNvSpPr txBox="1">
            <a:spLocks/>
          </p:cNvSpPr>
          <p:nvPr/>
        </p:nvSpPr>
        <p:spPr>
          <a:xfrm rot="1973">
            <a:off x="3113921" y="2841056"/>
            <a:ext cx="2031942" cy="8479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ln w="6600">
                  <a:noFill/>
                  <a:prstDash val="solid"/>
                </a:ln>
                <a:solidFill>
                  <a:srgbClr val="FF914D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gency FB" panose="020B0503020202020204" pitchFamily="34" charset="0"/>
              </a:rPr>
              <a:t>Team</a:t>
            </a:r>
          </a:p>
        </p:txBody>
      </p:sp>
      <p:sp>
        <p:nvSpPr>
          <p:cNvPr id="11" name="Google Shape;3569;p31">
            <a:extLst>
              <a:ext uri="{FF2B5EF4-FFF2-40B4-BE49-F238E27FC236}">
                <a16:creationId xmlns:a16="http://schemas.microsoft.com/office/drawing/2014/main" id="{B3B401A4-CD99-4F58-CD27-367BFC68906D}"/>
              </a:ext>
            </a:extLst>
          </p:cNvPr>
          <p:cNvSpPr txBox="1">
            <a:spLocks/>
          </p:cNvSpPr>
          <p:nvPr/>
        </p:nvSpPr>
        <p:spPr>
          <a:xfrm rot="1973">
            <a:off x="6768086" y="2841055"/>
            <a:ext cx="2031941" cy="847957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ln w="6600">
                  <a:noFill/>
                  <a:prstDash val="solid"/>
                </a:ln>
                <a:solidFill>
                  <a:srgbClr val="FF914D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gency FB" panose="020B0503020202020204" pitchFamily="34" charset="0"/>
              </a:rPr>
              <a:t>Idea</a:t>
            </a:r>
          </a:p>
        </p:txBody>
      </p:sp>
      <p:sp>
        <p:nvSpPr>
          <p:cNvPr id="12" name="Google Shape;3569;p31">
            <a:extLst>
              <a:ext uri="{FF2B5EF4-FFF2-40B4-BE49-F238E27FC236}">
                <a16:creationId xmlns:a16="http://schemas.microsoft.com/office/drawing/2014/main" id="{AA92862C-4EB6-F91C-5135-B9394FAEA333}"/>
              </a:ext>
            </a:extLst>
          </p:cNvPr>
          <p:cNvSpPr txBox="1">
            <a:spLocks/>
          </p:cNvSpPr>
          <p:nvPr/>
        </p:nvSpPr>
        <p:spPr>
          <a:xfrm rot="1973">
            <a:off x="4985703" y="5141681"/>
            <a:ext cx="2031454" cy="847957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ln w="6600">
                  <a:noFill/>
                  <a:prstDash val="solid"/>
                </a:ln>
                <a:solidFill>
                  <a:srgbClr val="FF914D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gency FB" panose="020B0503020202020204" pitchFamily="34" charset="0"/>
              </a:rPr>
              <a:t>Game</a:t>
            </a:r>
          </a:p>
        </p:txBody>
      </p:sp>
      <p:sp>
        <p:nvSpPr>
          <p:cNvPr id="13" name="Google Shape;3569;p31">
            <a:extLst>
              <a:ext uri="{FF2B5EF4-FFF2-40B4-BE49-F238E27FC236}">
                <a16:creationId xmlns:a16="http://schemas.microsoft.com/office/drawing/2014/main" id="{E744598C-4AB1-5ADA-E2CE-B3A759B86C30}"/>
              </a:ext>
            </a:extLst>
          </p:cNvPr>
          <p:cNvSpPr txBox="1">
            <a:spLocks/>
          </p:cNvSpPr>
          <p:nvPr/>
        </p:nvSpPr>
        <p:spPr>
          <a:xfrm rot="1973">
            <a:off x="560196" y="5143295"/>
            <a:ext cx="3569453" cy="845901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ln w="6600">
                  <a:noFill/>
                  <a:prstDash val="solid"/>
                </a:ln>
                <a:solidFill>
                  <a:srgbClr val="FF914D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gency FB" panose="020B0503020202020204" pitchFamily="34" charset="0"/>
              </a:rPr>
              <a:t>Work stages</a:t>
            </a:r>
          </a:p>
        </p:txBody>
      </p:sp>
      <p:sp>
        <p:nvSpPr>
          <p:cNvPr id="15" name="Shape 11">
            <a:extLst>
              <a:ext uri="{FF2B5EF4-FFF2-40B4-BE49-F238E27FC236}">
                <a16:creationId xmlns:a16="http://schemas.microsoft.com/office/drawing/2014/main" id="{0993B51B-E460-5020-C4CA-8F72A03DAD9B}"/>
              </a:ext>
            </a:extLst>
          </p:cNvPr>
          <p:cNvSpPr/>
          <p:nvPr/>
        </p:nvSpPr>
        <p:spPr>
          <a:xfrm>
            <a:off x="10038283" y="-901374"/>
            <a:ext cx="2858051" cy="2686050"/>
          </a:xfrm>
          <a:custGeom>
            <a:avLst/>
            <a:gdLst/>
            <a:ahLst/>
            <a:cxnLst/>
            <a:rect l="0" t="0" r="0" b="0"/>
            <a:pathLst>
              <a:path w="5246368" h="5246368">
                <a:moveTo>
                  <a:pt x="1789011" y="0"/>
                </a:moveTo>
                <a:lnTo>
                  <a:pt x="2291089" y="0"/>
                </a:lnTo>
                <a:lnTo>
                  <a:pt x="2793166" y="0"/>
                </a:lnTo>
                <a:lnTo>
                  <a:pt x="2793166" y="111223"/>
                </a:lnTo>
                <a:cubicBezTo>
                  <a:pt x="2848777" y="111223"/>
                  <a:pt x="2961050" y="111223"/>
                  <a:pt x="3016662" y="111223"/>
                </a:cubicBezTo>
                <a:lnTo>
                  <a:pt x="3016662" y="223495"/>
                </a:lnTo>
                <a:cubicBezTo>
                  <a:pt x="3072272" y="223495"/>
                  <a:pt x="3184545" y="223495"/>
                  <a:pt x="3240157" y="223495"/>
                </a:cubicBezTo>
                <a:lnTo>
                  <a:pt x="3240157" y="334718"/>
                </a:lnTo>
                <a:lnTo>
                  <a:pt x="3351379" y="334718"/>
                </a:lnTo>
                <a:cubicBezTo>
                  <a:pt x="3351379" y="390330"/>
                  <a:pt x="3351379" y="502602"/>
                  <a:pt x="3351379" y="558214"/>
                </a:cubicBezTo>
                <a:lnTo>
                  <a:pt x="3462603" y="558214"/>
                </a:lnTo>
                <a:lnTo>
                  <a:pt x="3462603" y="669436"/>
                </a:lnTo>
                <a:lnTo>
                  <a:pt x="3573825" y="669436"/>
                </a:lnTo>
                <a:cubicBezTo>
                  <a:pt x="3573825" y="725048"/>
                  <a:pt x="3573825" y="837321"/>
                  <a:pt x="3573825" y="892932"/>
                </a:cubicBezTo>
                <a:lnTo>
                  <a:pt x="3685050" y="892932"/>
                </a:lnTo>
                <a:cubicBezTo>
                  <a:pt x="3685050" y="948543"/>
                  <a:pt x="3685050" y="1060816"/>
                  <a:pt x="3685050" y="1116427"/>
                </a:cubicBezTo>
                <a:lnTo>
                  <a:pt x="3796272" y="1116427"/>
                </a:lnTo>
                <a:lnTo>
                  <a:pt x="3796272" y="1227650"/>
                </a:lnTo>
                <a:lnTo>
                  <a:pt x="3907495" y="1227650"/>
                </a:lnTo>
                <a:lnTo>
                  <a:pt x="3907495" y="1340971"/>
                </a:lnTo>
                <a:cubicBezTo>
                  <a:pt x="4007176" y="1340971"/>
                  <a:pt x="4142532" y="1340971"/>
                  <a:pt x="4242213" y="1340971"/>
                </a:cubicBezTo>
                <a:lnTo>
                  <a:pt x="4242213" y="1452195"/>
                </a:lnTo>
                <a:cubicBezTo>
                  <a:pt x="4382816" y="1452195"/>
                  <a:pt x="4549651" y="1452195"/>
                  <a:pt x="4689205" y="1452195"/>
                </a:cubicBezTo>
                <a:lnTo>
                  <a:pt x="4689205" y="1563418"/>
                </a:lnTo>
                <a:cubicBezTo>
                  <a:pt x="4744815" y="1563418"/>
                  <a:pt x="4857088" y="1563418"/>
                  <a:pt x="4912700" y="1563418"/>
                </a:cubicBezTo>
                <a:lnTo>
                  <a:pt x="4912700" y="1674641"/>
                </a:lnTo>
                <a:lnTo>
                  <a:pt x="5023922" y="1674641"/>
                </a:lnTo>
                <a:lnTo>
                  <a:pt x="5023922" y="1785864"/>
                </a:lnTo>
                <a:lnTo>
                  <a:pt x="5135146" y="1785864"/>
                </a:lnTo>
                <a:cubicBezTo>
                  <a:pt x="5135146" y="1841476"/>
                  <a:pt x="5135146" y="1953747"/>
                  <a:pt x="5135146" y="2009359"/>
                </a:cubicBezTo>
                <a:lnTo>
                  <a:pt x="5135146" y="2011458"/>
                </a:lnTo>
                <a:lnTo>
                  <a:pt x="5246368" y="2011458"/>
                </a:lnTo>
                <a:lnTo>
                  <a:pt x="5246368" y="2793166"/>
                </a:lnTo>
                <a:lnTo>
                  <a:pt x="5129900" y="2793166"/>
                </a:lnTo>
                <a:cubicBezTo>
                  <a:pt x="5129900" y="2848778"/>
                  <a:pt x="5129900" y="2961050"/>
                  <a:pt x="5129900" y="3016663"/>
                </a:cubicBezTo>
                <a:lnTo>
                  <a:pt x="5018676" y="3016663"/>
                </a:lnTo>
                <a:lnTo>
                  <a:pt x="5018676" y="3127885"/>
                </a:lnTo>
                <a:lnTo>
                  <a:pt x="4907453" y="3127885"/>
                </a:lnTo>
                <a:lnTo>
                  <a:pt x="4907453" y="3239108"/>
                </a:lnTo>
                <a:lnTo>
                  <a:pt x="4796230" y="3239108"/>
                </a:lnTo>
                <a:cubicBezTo>
                  <a:pt x="4796230" y="3294720"/>
                  <a:pt x="4796230" y="3406991"/>
                  <a:pt x="4796230" y="3462604"/>
                </a:cubicBezTo>
                <a:lnTo>
                  <a:pt x="4685007" y="3462604"/>
                </a:lnTo>
                <a:cubicBezTo>
                  <a:pt x="4685007" y="3679803"/>
                  <a:pt x="4685007" y="3914840"/>
                  <a:pt x="4685007" y="4132040"/>
                </a:cubicBezTo>
                <a:lnTo>
                  <a:pt x="4573784" y="4132040"/>
                </a:lnTo>
                <a:cubicBezTo>
                  <a:pt x="4573784" y="4231721"/>
                  <a:pt x="4573784" y="4367077"/>
                  <a:pt x="4573784" y="4466759"/>
                </a:cubicBezTo>
                <a:lnTo>
                  <a:pt x="4462560" y="4466759"/>
                </a:lnTo>
                <a:cubicBezTo>
                  <a:pt x="4462560" y="4522369"/>
                  <a:pt x="4462560" y="4634641"/>
                  <a:pt x="4462560" y="4690253"/>
                </a:cubicBezTo>
                <a:lnTo>
                  <a:pt x="4351338" y="4690253"/>
                </a:lnTo>
                <a:lnTo>
                  <a:pt x="4351338" y="4801476"/>
                </a:lnTo>
                <a:lnTo>
                  <a:pt x="4240115" y="4801476"/>
                </a:lnTo>
                <a:lnTo>
                  <a:pt x="4240115" y="4912700"/>
                </a:lnTo>
                <a:lnTo>
                  <a:pt x="4128892" y="4912700"/>
                </a:lnTo>
                <a:lnTo>
                  <a:pt x="4128892" y="5023922"/>
                </a:lnTo>
                <a:lnTo>
                  <a:pt x="4017668" y="5023922"/>
                </a:lnTo>
                <a:lnTo>
                  <a:pt x="4017668" y="5135146"/>
                </a:lnTo>
                <a:cubicBezTo>
                  <a:pt x="3962057" y="5135146"/>
                  <a:pt x="3849785" y="5135146"/>
                  <a:pt x="3794173" y="5135146"/>
                </a:cubicBezTo>
                <a:lnTo>
                  <a:pt x="3794173" y="5246368"/>
                </a:lnTo>
                <a:lnTo>
                  <a:pt x="3628486" y="5246368"/>
                </a:lnTo>
                <a:lnTo>
                  <a:pt x="3459455" y="5246368"/>
                </a:lnTo>
                <a:lnTo>
                  <a:pt x="3290423" y="5246368"/>
                </a:lnTo>
                <a:lnTo>
                  <a:pt x="3124737" y="5246368"/>
                </a:lnTo>
                <a:lnTo>
                  <a:pt x="3124737" y="5130949"/>
                </a:lnTo>
                <a:cubicBezTo>
                  <a:pt x="3025056" y="5130949"/>
                  <a:pt x="2889699" y="5130949"/>
                  <a:pt x="2790019" y="5130949"/>
                </a:cubicBezTo>
                <a:lnTo>
                  <a:pt x="2790019" y="5019726"/>
                </a:lnTo>
                <a:cubicBezTo>
                  <a:pt x="2690337" y="5019726"/>
                  <a:pt x="2554981" y="5019726"/>
                  <a:pt x="2455301" y="5019726"/>
                </a:cubicBezTo>
                <a:lnTo>
                  <a:pt x="2455301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7" y="4797280"/>
                </a:lnTo>
                <a:lnTo>
                  <a:pt x="2229707" y="4686058"/>
                </a:lnTo>
                <a:lnTo>
                  <a:pt x="2118483" y="4686058"/>
                </a:lnTo>
                <a:lnTo>
                  <a:pt x="2118483" y="4574833"/>
                </a:lnTo>
                <a:lnTo>
                  <a:pt x="2007260" y="4574833"/>
                </a:lnTo>
                <a:lnTo>
                  <a:pt x="2007260" y="4463611"/>
                </a:lnTo>
                <a:lnTo>
                  <a:pt x="1896037" y="4463611"/>
                </a:lnTo>
                <a:lnTo>
                  <a:pt x="1896037" y="4352388"/>
                </a:lnTo>
                <a:lnTo>
                  <a:pt x="1784814" y="4352388"/>
                </a:lnTo>
                <a:lnTo>
                  <a:pt x="1784814" y="4241165"/>
                </a:lnTo>
                <a:lnTo>
                  <a:pt x="1673592" y="4241165"/>
                </a:lnTo>
                <a:lnTo>
                  <a:pt x="1673592" y="4129942"/>
                </a:lnTo>
                <a:cubicBezTo>
                  <a:pt x="1617980" y="4129942"/>
                  <a:pt x="1505707" y="4129942"/>
                  <a:pt x="1450095" y="4129942"/>
                </a:cubicBezTo>
                <a:lnTo>
                  <a:pt x="1450095" y="4018718"/>
                </a:lnTo>
                <a:cubicBezTo>
                  <a:pt x="1232896" y="4018718"/>
                  <a:pt x="997859" y="4018718"/>
                  <a:pt x="780659" y="4018718"/>
                </a:cubicBezTo>
                <a:lnTo>
                  <a:pt x="780659" y="3903299"/>
                </a:lnTo>
                <a:cubicBezTo>
                  <a:pt x="725047" y="3903299"/>
                  <a:pt x="612775" y="3903299"/>
                  <a:pt x="557164" y="3903299"/>
                </a:cubicBezTo>
                <a:lnTo>
                  <a:pt x="557164" y="3792075"/>
                </a:lnTo>
                <a:cubicBezTo>
                  <a:pt x="501552" y="3792075"/>
                  <a:pt x="389280" y="3792075"/>
                  <a:pt x="333668" y="3792075"/>
                </a:cubicBezTo>
                <a:lnTo>
                  <a:pt x="333668" y="3680853"/>
                </a:lnTo>
                <a:lnTo>
                  <a:pt x="222445" y="3680853"/>
                </a:lnTo>
                <a:lnTo>
                  <a:pt x="222445" y="3569630"/>
                </a:lnTo>
                <a:lnTo>
                  <a:pt x="111223" y="3569630"/>
                </a:lnTo>
                <a:cubicBezTo>
                  <a:pt x="111223" y="3514018"/>
                  <a:pt x="111223" y="3401745"/>
                  <a:pt x="111223" y="3346134"/>
                </a:cubicBezTo>
                <a:lnTo>
                  <a:pt x="0" y="3346134"/>
                </a:lnTo>
                <a:lnTo>
                  <a:pt x="0" y="2787920"/>
                </a:lnTo>
                <a:lnTo>
                  <a:pt x="111223" y="2787920"/>
                </a:lnTo>
                <a:cubicBezTo>
                  <a:pt x="111223" y="2732309"/>
                  <a:pt x="111223" y="2620037"/>
                  <a:pt x="111223" y="2564425"/>
                </a:cubicBezTo>
                <a:lnTo>
                  <a:pt x="223495" y="2564425"/>
                </a:lnTo>
                <a:cubicBezTo>
                  <a:pt x="223495" y="2508814"/>
                  <a:pt x="223495" y="2396541"/>
                  <a:pt x="223495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0" y="2229707"/>
                </a:lnTo>
                <a:lnTo>
                  <a:pt x="446990" y="2118484"/>
                </a:lnTo>
                <a:lnTo>
                  <a:pt x="558213" y="2118484"/>
                </a:lnTo>
                <a:lnTo>
                  <a:pt x="558213" y="2007260"/>
                </a:lnTo>
                <a:lnTo>
                  <a:pt x="669437" y="2007260"/>
                </a:lnTo>
                <a:lnTo>
                  <a:pt x="669437" y="1896037"/>
                </a:lnTo>
                <a:lnTo>
                  <a:pt x="781709" y="1896037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2" y="1672542"/>
                </a:lnTo>
                <a:cubicBezTo>
                  <a:pt x="892932" y="1416519"/>
                  <a:pt x="892932" y="1145807"/>
                  <a:pt x="892932" y="890834"/>
                </a:cubicBezTo>
                <a:lnTo>
                  <a:pt x="1004154" y="890834"/>
                </a:lnTo>
                <a:cubicBezTo>
                  <a:pt x="1004154" y="791153"/>
                  <a:pt x="1004154" y="655796"/>
                  <a:pt x="1004154" y="556115"/>
                </a:cubicBezTo>
                <a:lnTo>
                  <a:pt x="1116426" y="556115"/>
                </a:lnTo>
                <a:lnTo>
                  <a:pt x="1116426" y="444892"/>
                </a:lnTo>
                <a:lnTo>
                  <a:pt x="1227650" y="444892"/>
                </a:lnTo>
                <a:lnTo>
                  <a:pt x="1227650" y="333669"/>
                </a:lnTo>
                <a:lnTo>
                  <a:pt x="1342020" y="333669"/>
                </a:lnTo>
                <a:lnTo>
                  <a:pt x="1342020" y="222446"/>
                </a:lnTo>
                <a:cubicBezTo>
                  <a:pt x="1397633" y="222446"/>
                  <a:pt x="1509904" y="222446"/>
                  <a:pt x="1565515" y="222446"/>
                </a:cubicBezTo>
                <a:lnTo>
                  <a:pt x="1565515" y="111223"/>
                </a:lnTo>
                <a:cubicBezTo>
                  <a:pt x="1621127" y="111223"/>
                  <a:pt x="1733400" y="111223"/>
                  <a:pt x="1789011" y="111223"/>
                </a:cubicBezTo>
                <a:lnTo>
                  <a:pt x="1789011" y="0"/>
                </a:lnTo>
                <a:close/>
              </a:path>
            </a:pathLst>
          </a:custGeom>
          <a:solidFill>
            <a:srgbClr val="7ED957">
              <a:alpha val="50000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7ED957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bg-BG"/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E56C6767-9BF8-6C25-6B0B-CB03D7F31D47}"/>
              </a:ext>
            </a:extLst>
          </p:cNvPr>
          <p:cNvSpPr/>
          <p:nvPr/>
        </p:nvSpPr>
        <p:spPr>
          <a:xfrm rot="19675672">
            <a:off x="8845372" y="3973904"/>
            <a:ext cx="3834325" cy="3520031"/>
          </a:xfrm>
          <a:custGeom>
            <a:avLst/>
            <a:gdLst/>
            <a:ahLst/>
            <a:cxnLst/>
            <a:rect l="0" t="0" r="0" b="0"/>
            <a:pathLst>
              <a:path w="5246369" h="5246369">
                <a:moveTo>
                  <a:pt x="1789012" y="0"/>
                </a:moveTo>
                <a:lnTo>
                  <a:pt x="2793167" y="0"/>
                </a:lnTo>
                <a:lnTo>
                  <a:pt x="2793167" y="111223"/>
                </a:lnTo>
                <a:cubicBezTo>
                  <a:pt x="2848778" y="111223"/>
                  <a:pt x="2961050" y="111223"/>
                  <a:pt x="3016662" y="111223"/>
                </a:cubicBezTo>
                <a:lnTo>
                  <a:pt x="3016662" y="223495"/>
                </a:lnTo>
                <a:cubicBezTo>
                  <a:pt x="3072273" y="223495"/>
                  <a:pt x="3184546" y="223495"/>
                  <a:pt x="3240157" y="223495"/>
                </a:cubicBezTo>
                <a:lnTo>
                  <a:pt x="3240157" y="334718"/>
                </a:lnTo>
                <a:lnTo>
                  <a:pt x="3351380" y="334718"/>
                </a:lnTo>
                <a:cubicBezTo>
                  <a:pt x="3351380" y="390330"/>
                  <a:pt x="3351380" y="502602"/>
                  <a:pt x="3351380" y="558214"/>
                </a:cubicBezTo>
                <a:lnTo>
                  <a:pt x="3462603" y="558214"/>
                </a:lnTo>
                <a:lnTo>
                  <a:pt x="3462603" y="669437"/>
                </a:lnTo>
                <a:lnTo>
                  <a:pt x="3573827" y="669437"/>
                </a:lnTo>
                <a:cubicBezTo>
                  <a:pt x="3573827" y="725048"/>
                  <a:pt x="3573827" y="837321"/>
                  <a:pt x="3573827" y="892932"/>
                </a:cubicBezTo>
                <a:lnTo>
                  <a:pt x="3685050" y="892932"/>
                </a:lnTo>
                <a:cubicBezTo>
                  <a:pt x="3685050" y="948543"/>
                  <a:pt x="3685050" y="1060816"/>
                  <a:pt x="3685050" y="1116427"/>
                </a:cubicBezTo>
                <a:lnTo>
                  <a:pt x="3796273" y="1116427"/>
                </a:lnTo>
                <a:lnTo>
                  <a:pt x="3796273" y="1227650"/>
                </a:lnTo>
                <a:lnTo>
                  <a:pt x="3907495" y="1227650"/>
                </a:lnTo>
                <a:lnTo>
                  <a:pt x="3907495" y="1340972"/>
                </a:lnTo>
                <a:cubicBezTo>
                  <a:pt x="4007177" y="1340972"/>
                  <a:pt x="4142533" y="1340972"/>
                  <a:pt x="4242214" y="1340972"/>
                </a:cubicBezTo>
                <a:lnTo>
                  <a:pt x="4242214" y="1452195"/>
                </a:lnTo>
                <a:cubicBezTo>
                  <a:pt x="4382817" y="1452195"/>
                  <a:pt x="4549652" y="1452195"/>
                  <a:pt x="4689205" y="1452195"/>
                </a:cubicBezTo>
                <a:lnTo>
                  <a:pt x="4689205" y="1563418"/>
                </a:lnTo>
                <a:cubicBezTo>
                  <a:pt x="4744816" y="1563418"/>
                  <a:pt x="4857089" y="1563418"/>
                  <a:pt x="4912700" y="1563418"/>
                </a:cubicBezTo>
                <a:lnTo>
                  <a:pt x="4912700" y="1674641"/>
                </a:lnTo>
                <a:lnTo>
                  <a:pt x="5023923" y="1674641"/>
                </a:lnTo>
                <a:lnTo>
                  <a:pt x="5023923" y="1785864"/>
                </a:lnTo>
                <a:lnTo>
                  <a:pt x="5135146" y="1785864"/>
                </a:lnTo>
                <a:cubicBezTo>
                  <a:pt x="5135146" y="1841476"/>
                  <a:pt x="5135146" y="1953748"/>
                  <a:pt x="5135146" y="2009359"/>
                </a:cubicBezTo>
                <a:lnTo>
                  <a:pt x="5135146" y="2011458"/>
                </a:lnTo>
                <a:lnTo>
                  <a:pt x="5246369" y="2011458"/>
                </a:lnTo>
                <a:lnTo>
                  <a:pt x="5246369" y="2205754"/>
                </a:lnTo>
                <a:lnTo>
                  <a:pt x="5246369" y="2402706"/>
                </a:lnTo>
                <a:lnTo>
                  <a:pt x="5246369" y="2599461"/>
                </a:lnTo>
                <a:lnTo>
                  <a:pt x="5246369" y="2793167"/>
                </a:lnTo>
                <a:lnTo>
                  <a:pt x="5129900" y="2793167"/>
                </a:lnTo>
                <a:cubicBezTo>
                  <a:pt x="5129900" y="2848778"/>
                  <a:pt x="5129900" y="2961051"/>
                  <a:pt x="5129900" y="3016662"/>
                </a:cubicBezTo>
                <a:lnTo>
                  <a:pt x="5018676" y="3016662"/>
                </a:lnTo>
                <a:lnTo>
                  <a:pt x="5018676" y="3127885"/>
                </a:lnTo>
                <a:lnTo>
                  <a:pt x="4907454" y="3127885"/>
                </a:lnTo>
                <a:lnTo>
                  <a:pt x="4907454" y="3239108"/>
                </a:lnTo>
                <a:lnTo>
                  <a:pt x="4796231" y="3239108"/>
                </a:lnTo>
                <a:cubicBezTo>
                  <a:pt x="4796231" y="3294720"/>
                  <a:pt x="4796231" y="3406992"/>
                  <a:pt x="4796231" y="3462603"/>
                </a:cubicBezTo>
                <a:lnTo>
                  <a:pt x="4685008" y="3462603"/>
                </a:lnTo>
                <a:cubicBezTo>
                  <a:pt x="4685008" y="3679803"/>
                  <a:pt x="4685008" y="3914840"/>
                  <a:pt x="4685008" y="4132040"/>
                </a:cubicBezTo>
                <a:lnTo>
                  <a:pt x="4573785" y="4132040"/>
                </a:lnTo>
                <a:cubicBezTo>
                  <a:pt x="4573785" y="4231721"/>
                  <a:pt x="4573785" y="4367077"/>
                  <a:pt x="4573785" y="4466758"/>
                </a:cubicBezTo>
                <a:lnTo>
                  <a:pt x="4462561" y="4466758"/>
                </a:lnTo>
                <a:cubicBezTo>
                  <a:pt x="4462561" y="4522370"/>
                  <a:pt x="4462561" y="4634642"/>
                  <a:pt x="4462561" y="4690253"/>
                </a:cubicBezTo>
                <a:lnTo>
                  <a:pt x="4351338" y="4690253"/>
                </a:lnTo>
                <a:lnTo>
                  <a:pt x="4351338" y="4801477"/>
                </a:lnTo>
                <a:lnTo>
                  <a:pt x="4240115" y="4801477"/>
                </a:lnTo>
                <a:lnTo>
                  <a:pt x="4240115" y="4912699"/>
                </a:lnTo>
                <a:lnTo>
                  <a:pt x="4128892" y="4912699"/>
                </a:lnTo>
                <a:lnTo>
                  <a:pt x="4128892" y="5023923"/>
                </a:lnTo>
                <a:lnTo>
                  <a:pt x="4017669" y="5023923"/>
                </a:lnTo>
                <a:lnTo>
                  <a:pt x="4017669" y="5135146"/>
                </a:lnTo>
                <a:cubicBezTo>
                  <a:pt x="3962058" y="5135146"/>
                  <a:pt x="3849785" y="5135146"/>
                  <a:pt x="3794174" y="5135146"/>
                </a:cubicBezTo>
                <a:lnTo>
                  <a:pt x="3794174" y="5246369"/>
                </a:lnTo>
                <a:lnTo>
                  <a:pt x="3628487" y="5246369"/>
                </a:lnTo>
                <a:lnTo>
                  <a:pt x="3459456" y="5246369"/>
                </a:lnTo>
                <a:lnTo>
                  <a:pt x="3290424" y="5246369"/>
                </a:lnTo>
                <a:lnTo>
                  <a:pt x="3124737" y="5246369"/>
                </a:lnTo>
                <a:lnTo>
                  <a:pt x="3124737" y="5130950"/>
                </a:lnTo>
                <a:cubicBezTo>
                  <a:pt x="3025056" y="5130950"/>
                  <a:pt x="2889700" y="5130950"/>
                  <a:pt x="2790019" y="5130950"/>
                </a:cubicBezTo>
                <a:lnTo>
                  <a:pt x="2790019" y="5019726"/>
                </a:lnTo>
                <a:cubicBezTo>
                  <a:pt x="2690338" y="5019726"/>
                  <a:pt x="2554981" y="5019726"/>
                  <a:pt x="2455301" y="5019726"/>
                </a:cubicBezTo>
                <a:lnTo>
                  <a:pt x="2455301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7" y="4797280"/>
                </a:lnTo>
                <a:lnTo>
                  <a:pt x="2229707" y="4686057"/>
                </a:lnTo>
                <a:lnTo>
                  <a:pt x="2118484" y="4686057"/>
                </a:lnTo>
                <a:lnTo>
                  <a:pt x="2118484" y="4574834"/>
                </a:lnTo>
                <a:lnTo>
                  <a:pt x="2007261" y="4574834"/>
                </a:lnTo>
                <a:lnTo>
                  <a:pt x="2007261" y="4463611"/>
                </a:lnTo>
                <a:lnTo>
                  <a:pt x="1896038" y="4463611"/>
                </a:lnTo>
                <a:lnTo>
                  <a:pt x="1896038" y="4352388"/>
                </a:lnTo>
                <a:lnTo>
                  <a:pt x="1784815" y="4352388"/>
                </a:lnTo>
                <a:lnTo>
                  <a:pt x="1784815" y="4241165"/>
                </a:lnTo>
                <a:lnTo>
                  <a:pt x="1673592" y="4241165"/>
                </a:lnTo>
                <a:lnTo>
                  <a:pt x="1673592" y="4129941"/>
                </a:lnTo>
                <a:cubicBezTo>
                  <a:pt x="1617980" y="4129941"/>
                  <a:pt x="1505708" y="4129941"/>
                  <a:pt x="1450096" y="4129941"/>
                </a:cubicBezTo>
                <a:lnTo>
                  <a:pt x="1450096" y="4018718"/>
                </a:lnTo>
                <a:cubicBezTo>
                  <a:pt x="1232896" y="4018718"/>
                  <a:pt x="997859" y="4018718"/>
                  <a:pt x="780660" y="4018718"/>
                </a:cubicBezTo>
                <a:lnTo>
                  <a:pt x="780660" y="3903298"/>
                </a:lnTo>
                <a:cubicBezTo>
                  <a:pt x="725048" y="3903298"/>
                  <a:pt x="612776" y="3903298"/>
                  <a:pt x="557164" y="3903298"/>
                </a:cubicBezTo>
                <a:lnTo>
                  <a:pt x="557164" y="3792076"/>
                </a:lnTo>
                <a:cubicBezTo>
                  <a:pt x="501553" y="3792076"/>
                  <a:pt x="389281" y="3792076"/>
                  <a:pt x="333669" y="3792076"/>
                </a:cubicBezTo>
                <a:lnTo>
                  <a:pt x="333669" y="3680853"/>
                </a:lnTo>
                <a:lnTo>
                  <a:pt x="222446" y="3680853"/>
                </a:lnTo>
                <a:lnTo>
                  <a:pt x="222446" y="3569629"/>
                </a:lnTo>
                <a:lnTo>
                  <a:pt x="111223" y="3569629"/>
                </a:lnTo>
                <a:cubicBezTo>
                  <a:pt x="111223" y="3514018"/>
                  <a:pt x="111223" y="3401746"/>
                  <a:pt x="111223" y="3346134"/>
                </a:cubicBezTo>
                <a:lnTo>
                  <a:pt x="0" y="3346134"/>
                </a:lnTo>
                <a:lnTo>
                  <a:pt x="0" y="2787921"/>
                </a:lnTo>
                <a:lnTo>
                  <a:pt x="111223" y="2787921"/>
                </a:lnTo>
                <a:cubicBezTo>
                  <a:pt x="111223" y="2732309"/>
                  <a:pt x="111223" y="2620037"/>
                  <a:pt x="111223" y="2564425"/>
                </a:cubicBezTo>
                <a:lnTo>
                  <a:pt x="223495" y="2564425"/>
                </a:lnTo>
                <a:cubicBezTo>
                  <a:pt x="223495" y="2508814"/>
                  <a:pt x="223495" y="2396541"/>
                  <a:pt x="223495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1" y="2229707"/>
                </a:lnTo>
                <a:lnTo>
                  <a:pt x="446991" y="2118484"/>
                </a:lnTo>
                <a:lnTo>
                  <a:pt x="558214" y="2118484"/>
                </a:lnTo>
                <a:lnTo>
                  <a:pt x="558214" y="2007260"/>
                </a:lnTo>
                <a:lnTo>
                  <a:pt x="669437" y="2007260"/>
                </a:lnTo>
                <a:lnTo>
                  <a:pt x="669437" y="1896038"/>
                </a:lnTo>
                <a:lnTo>
                  <a:pt x="781709" y="1896038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2" y="1672542"/>
                </a:lnTo>
                <a:cubicBezTo>
                  <a:pt x="892932" y="1416520"/>
                  <a:pt x="892932" y="1145807"/>
                  <a:pt x="892932" y="890834"/>
                </a:cubicBezTo>
                <a:lnTo>
                  <a:pt x="1004155" y="890834"/>
                </a:lnTo>
                <a:cubicBezTo>
                  <a:pt x="1004155" y="791152"/>
                  <a:pt x="1004155" y="655796"/>
                  <a:pt x="1004155" y="556115"/>
                </a:cubicBezTo>
                <a:lnTo>
                  <a:pt x="1116427" y="556115"/>
                </a:lnTo>
                <a:lnTo>
                  <a:pt x="1116427" y="444892"/>
                </a:lnTo>
                <a:lnTo>
                  <a:pt x="1227650" y="444892"/>
                </a:lnTo>
                <a:lnTo>
                  <a:pt x="1227650" y="333669"/>
                </a:lnTo>
                <a:lnTo>
                  <a:pt x="1342021" y="333669"/>
                </a:lnTo>
                <a:lnTo>
                  <a:pt x="1342021" y="222446"/>
                </a:lnTo>
                <a:cubicBezTo>
                  <a:pt x="1397632" y="222446"/>
                  <a:pt x="1509905" y="222446"/>
                  <a:pt x="1565516" y="222446"/>
                </a:cubicBezTo>
                <a:lnTo>
                  <a:pt x="1565516" y="111223"/>
                </a:lnTo>
                <a:cubicBezTo>
                  <a:pt x="1621128" y="111223"/>
                  <a:pt x="1733400" y="111223"/>
                  <a:pt x="1789012" y="111223"/>
                </a:cubicBezTo>
                <a:lnTo>
                  <a:pt x="1789012" y="0"/>
                </a:lnTo>
                <a:close/>
              </a:path>
            </a:pathLst>
          </a:custGeom>
          <a:solidFill>
            <a:srgbClr val="5271FF">
              <a:alpha val="50000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5271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699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E9471A5B-70D9-1193-356F-9DF9745CC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93" y="1888997"/>
            <a:ext cx="2527504" cy="25275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FD0F722-CA42-0C8B-0809-6321E20EC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137" y="1888997"/>
            <a:ext cx="2527504" cy="25275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B6A2B3D-1391-187F-DBA0-78B40ACA0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881" y="1888997"/>
            <a:ext cx="2527504" cy="25275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F8934AEB-38E0-0837-E32F-782453E37B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0" r="-1145" b="11875"/>
          <a:stretch/>
        </p:blipFill>
        <p:spPr bwMode="auto">
          <a:xfrm>
            <a:off x="9301625" y="1888997"/>
            <a:ext cx="2527504" cy="25275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E53F5-91C7-85CD-4A16-485E8157F116}"/>
              </a:ext>
            </a:extLst>
          </p:cNvPr>
          <p:cNvSpPr txBox="1"/>
          <p:nvPr/>
        </p:nvSpPr>
        <p:spPr>
          <a:xfrm>
            <a:off x="3421011" y="4546118"/>
            <a:ext cx="22417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Martin </a:t>
            </a:r>
            <a:r>
              <a:rPr lang="en-US" sz="2400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Belchev</a:t>
            </a:r>
            <a:endParaRPr lang="en-US" sz="24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en-US" sz="22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Backend developer</a:t>
            </a:r>
            <a:endParaRPr lang="bg-BG" sz="2200" i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56E48-1B82-5FCB-EE58-D97E5A50008A}"/>
              </a:ext>
            </a:extLst>
          </p:cNvPr>
          <p:cNvSpPr txBox="1"/>
          <p:nvPr/>
        </p:nvSpPr>
        <p:spPr>
          <a:xfrm>
            <a:off x="6432755" y="4546117"/>
            <a:ext cx="22417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Simeon </a:t>
            </a:r>
            <a:r>
              <a:rPr lang="en-US" sz="2400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Syarov</a:t>
            </a:r>
            <a:endParaRPr lang="en-US" sz="24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en-US" sz="22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Backend developer</a:t>
            </a:r>
            <a:endParaRPr lang="bg-BG" sz="2200" i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0331-745C-E9E7-8807-90A721738373}"/>
              </a:ext>
            </a:extLst>
          </p:cNvPr>
          <p:cNvSpPr txBox="1"/>
          <p:nvPr/>
        </p:nvSpPr>
        <p:spPr>
          <a:xfrm>
            <a:off x="409267" y="4546118"/>
            <a:ext cx="22417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Ivo </a:t>
            </a:r>
            <a:r>
              <a:rPr lang="en-US" sz="2400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Badalov</a:t>
            </a:r>
            <a:endParaRPr lang="en-US" sz="24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en-US" sz="22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Scrum trainer</a:t>
            </a:r>
            <a:endParaRPr lang="bg-BG" sz="2200" i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9E728-12C5-0EE1-7E06-E31F4D665DC7}"/>
              </a:ext>
            </a:extLst>
          </p:cNvPr>
          <p:cNvSpPr txBox="1"/>
          <p:nvPr/>
        </p:nvSpPr>
        <p:spPr>
          <a:xfrm>
            <a:off x="9444499" y="4546116"/>
            <a:ext cx="22417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Kristina </a:t>
            </a:r>
            <a:r>
              <a:rPr lang="en-US" sz="2400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Zheleva</a:t>
            </a:r>
            <a:endParaRPr lang="en-US" sz="24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en-US" sz="22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Frontend developer</a:t>
            </a:r>
          </a:p>
        </p:txBody>
      </p:sp>
      <p:sp>
        <p:nvSpPr>
          <p:cNvPr id="9" name="Shape 13">
            <a:extLst>
              <a:ext uri="{FF2B5EF4-FFF2-40B4-BE49-F238E27FC236}">
                <a16:creationId xmlns:a16="http://schemas.microsoft.com/office/drawing/2014/main" id="{964EEAF4-188C-3092-39D5-EBE6DA7DBC7C}"/>
              </a:ext>
            </a:extLst>
          </p:cNvPr>
          <p:cNvSpPr/>
          <p:nvPr/>
        </p:nvSpPr>
        <p:spPr>
          <a:xfrm rot="10518310">
            <a:off x="-468132" y="5266372"/>
            <a:ext cx="2821940" cy="2453005"/>
          </a:xfrm>
          <a:custGeom>
            <a:avLst/>
            <a:gdLst/>
            <a:ahLst/>
            <a:cxnLst/>
            <a:rect l="0" t="0" r="0" b="0"/>
            <a:pathLst>
              <a:path w="5246367" h="5246368">
                <a:moveTo>
                  <a:pt x="1789012" y="0"/>
                </a:moveTo>
                <a:lnTo>
                  <a:pt x="2793166" y="0"/>
                </a:lnTo>
                <a:lnTo>
                  <a:pt x="2793166" y="111223"/>
                </a:lnTo>
                <a:cubicBezTo>
                  <a:pt x="2848777" y="111223"/>
                  <a:pt x="2961050" y="111223"/>
                  <a:pt x="3016661" y="111223"/>
                </a:cubicBezTo>
                <a:lnTo>
                  <a:pt x="3016661" y="223495"/>
                </a:lnTo>
                <a:cubicBezTo>
                  <a:pt x="3072273" y="223495"/>
                  <a:pt x="3184545" y="223495"/>
                  <a:pt x="3240156" y="223495"/>
                </a:cubicBezTo>
                <a:lnTo>
                  <a:pt x="3240156" y="334718"/>
                </a:lnTo>
                <a:lnTo>
                  <a:pt x="3351379" y="334718"/>
                </a:lnTo>
                <a:cubicBezTo>
                  <a:pt x="3351379" y="390330"/>
                  <a:pt x="3351379" y="502602"/>
                  <a:pt x="3351379" y="558214"/>
                </a:cubicBezTo>
                <a:lnTo>
                  <a:pt x="3462603" y="558214"/>
                </a:lnTo>
                <a:lnTo>
                  <a:pt x="3462603" y="669437"/>
                </a:lnTo>
                <a:lnTo>
                  <a:pt x="3573825" y="669437"/>
                </a:lnTo>
                <a:cubicBezTo>
                  <a:pt x="3573825" y="725048"/>
                  <a:pt x="3573825" y="837320"/>
                  <a:pt x="3573825" y="892932"/>
                </a:cubicBezTo>
                <a:lnTo>
                  <a:pt x="3685048" y="892932"/>
                </a:lnTo>
                <a:cubicBezTo>
                  <a:pt x="3685048" y="948543"/>
                  <a:pt x="3685048" y="1060816"/>
                  <a:pt x="3685048" y="1116427"/>
                </a:cubicBezTo>
                <a:lnTo>
                  <a:pt x="3796272" y="1116427"/>
                </a:lnTo>
                <a:lnTo>
                  <a:pt x="3796272" y="1227650"/>
                </a:lnTo>
                <a:lnTo>
                  <a:pt x="3907495" y="1227650"/>
                </a:lnTo>
                <a:lnTo>
                  <a:pt x="3907495" y="1340972"/>
                </a:lnTo>
                <a:cubicBezTo>
                  <a:pt x="4007176" y="1340972"/>
                  <a:pt x="4142532" y="1340972"/>
                  <a:pt x="4242213" y="1340972"/>
                </a:cubicBezTo>
                <a:lnTo>
                  <a:pt x="4242213" y="1452195"/>
                </a:lnTo>
                <a:cubicBezTo>
                  <a:pt x="4382815" y="1452195"/>
                  <a:pt x="4549650" y="1452195"/>
                  <a:pt x="4689204" y="1452195"/>
                </a:cubicBezTo>
                <a:lnTo>
                  <a:pt x="4689204" y="1563418"/>
                </a:lnTo>
                <a:cubicBezTo>
                  <a:pt x="4744815" y="1563418"/>
                  <a:pt x="4857087" y="1563418"/>
                  <a:pt x="4912699" y="1563418"/>
                </a:cubicBezTo>
                <a:lnTo>
                  <a:pt x="4912699" y="1674641"/>
                </a:lnTo>
                <a:lnTo>
                  <a:pt x="5023922" y="1674641"/>
                </a:lnTo>
                <a:lnTo>
                  <a:pt x="5023922" y="1785864"/>
                </a:lnTo>
                <a:lnTo>
                  <a:pt x="5135146" y="1785864"/>
                </a:lnTo>
                <a:cubicBezTo>
                  <a:pt x="5135146" y="1841475"/>
                  <a:pt x="5135146" y="1953748"/>
                  <a:pt x="5135146" y="2009359"/>
                </a:cubicBezTo>
                <a:lnTo>
                  <a:pt x="5135146" y="2011458"/>
                </a:lnTo>
                <a:lnTo>
                  <a:pt x="5246367" y="2011458"/>
                </a:lnTo>
                <a:lnTo>
                  <a:pt x="5246367" y="2793167"/>
                </a:lnTo>
                <a:lnTo>
                  <a:pt x="5129898" y="2793167"/>
                </a:lnTo>
                <a:cubicBezTo>
                  <a:pt x="5129898" y="2848778"/>
                  <a:pt x="5129898" y="2961051"/>
                  <a:pt x="5129898" y="3016662"/>
                </a:cubicBezTo>
                <a:lnTo>
                  <a:pt x="5018675" y="3016662"/>
                </a:lnTo>
                <a:lnTo>
                  <a:pt x="5018675" y="3127885"/>
                </a:lnTo>
                <a:lnTo>
                  <a:pt x="4907454" y="3127885"/>
                </a:lnTo>
                <a:lnTo>
                  <a:pt x="4907454" y="3239108"/>
                </a:lnTo>
                <a:lnTo>
                  <a:pt x="4796230" y="3239108"/>
                </a:lnTo>
                <a:cubicBezTo>
                  <a:pt x="4796230" y="3294720"/>
                  <a:pt x="4796230" y="3406992"/>
                  <a:pt x="4796230" y="3462604"/>
                </a:cubicBezTo>
                <a:lnTo>
                  <a:pt x="4685006" y="3462604"/>
                </a:lnTo>
                <a:cubicBezTo>
                  <a:pt x="4685006" y="3679803"/>
                  <a:pt x="4685006" y="3914840"/>
                  <a:pt x="4685006" y="4132040"/>
                </a:cubicBezTo>
                <a:lnTo>
                  <a:pt x="4573785" y="4132040"/>
                </a:lnTo>
                <a:cubicBezTo>
                  <a:pt x="4573785" y="4231721"/>
                  <a:pt x="4573785" y="4367077"/>
                  <a:pt x="4573785" y="4466759"/>
                </a:cubicBezTo>
                <a:lnTo>
                  <a:pt x="4462560" y="4466759"/>
                </a:lnTo>
                <a:cubicBezTo>
                  <a:pt x="4462560" y="4522370"/>
                  <a:pt x="4462560" y="4634642"/>
                  <a:pt x="4462560" y="4690253"/>
                </a:cubicBezTo>
                <a:lnTo>
                  <a:pt x="4351336" y="4690253"/>
                </a:lnTo>
                <a:lnTo>
                  <a:pt x="4351336" y="4801477"/>
                </a:lnTo>
                <a:lnTo>
                  <a:pt x="4240115" y="4801477"/>
                </a:lnTo>
                <a:lnTo>
                  <a:pt x="4240115" y="4912700"/>
                </a:lnTo>
                <a:lnTo>
                  <a:pt x="4128891" y="4912700"/>
                </a:lnTo>
                <a:lnTo>
                  <a:pt x="4128891" y="5023923"/>
                </a:lnTo>
                <a:lnTo>
                  <a:pt x="4017668" y="5023923"/>
                </a:lnTo>
                <a:lnTo>
                  <a:pt x="4017668" y="5135146"/>
                </a:lnTo>
                <a:cubicBezTo>
                  <a:pt x="3962056" y="5135146"/>
                  <a:pt x="3849784" y="5135146"/>
                  <a:pt x="3794173" y="5135146"/>
                </a:cubicBezTo>
                <a:lnTo>
                  <a:pt x="3794173" y="5246368"/>
                </a:lnTo>
                <a:lnTo>
                  <a:pt x="3628487" y="5246368"/>
                </a:lnTo>
                <a:lnTo>
                  <a:pt x="3459456" y="5246368"/>
                </a:lnTo>
                <a:lnTo>
                  <a:pt x="3290424" y="5246368"/>
                </a:lnTo>
                <a:lnTo>
                  <a:pt x="3124737" y="5246368"/>
                </a:lnTo>
                <a:lnTo>
                  <a:pt x="3124737" y="5130950"/>
                </a:lnTo>
                <a:cubicBezTo>
                  <a:pt x="3025056" y="5130950"/>
                  <a:pt x="2889700" y="5130950"/>
                  <a:pt x="2790019" y="5130950"/>
                </a:cubicBezTo>
                <a:lnTo>
                  <a:pt x="2790019" y="5019726"/>
                </a:lnTo>
                <a:cubicBezTo>
                  <a:pt x="2690338" y="5019726"/>
                  <a:pt x="2554982" y="5019726"/>
                  <a:pt x="2455300" y="5019726"/>
                </a:cubicBezTo>
                <a:lnTo>
                  <a:pt x="2455300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6" y="4797280"/>
                </a:lnTo>
                <a:lnTo>
                  <a:pt x="2229706" y="4686057"/>
                </a:lnTo>
                <a:lnTo>
                  <a:pt x="2118483" y="4686057"/>
                </a:lnTo>
                <a:lnTo>
                  <a:pt x="2118483" y="4574834"/>
                </a:lnTo>
                <a:lnTo>
                  <a:pt x="2007260" y="4574834"/>
                </a:lnTo>
                <a:lnTo>
                  <a:pt x="2007260" y="4463611"/>
                </a:lnTo>
                <a:lnTo>
                  <a:pt x="1896036" y="4463611"/>
                </a:lnTo>
                <a:lnTo>
                  <a:pt x="1896036" y="4352388"/>
                </a:lnTo>
                <a:lnTo>
                  <a:pt x="1784814" y="4352388"/>
                </a:lnTo>
                <a:lnTo>
                  <a:pt x="1784814" y="4241165"/>
                </a:lnTo>
                <a:lnTo>
                  <a:pt x="1673591" y="4241165"/>
                </a:lnTo>
                <a:lnTo>
                  <a:pt x="1673591" y="4129941"/>
                </a:lnTo>
                <a:cubicBezTo>
                  <a:pt x="1617979" y="4129941"/>
                  <a:pt x="1505708" y="4129941"/>
                  <a:pt x="1450094" y="4129941"/>
                </a:cubicBezTo>
                <a:lnTo>
                  <a:pt x="1450094" y="4018718"/>
                </a:lnTo>
                <a:cubicBezTo>
                  <a:pt x="1232895" y="4018718"/>
                  <a:pt x="997859" y="4018718"/>
                  <a:pt x="780659" y="4018718"/>
                </a:cubicBezTo>
                <a:lnTo>
                  <a:pt x="780659" y="3903298"/>
                </a:lnTo>
                <a:cubicBezTo>
                  <a:pt x="725048" y="3903298"/>
                  <a:pt x="612775" y="3903298"/>
                  <a:pt x="557164" y="3903298"/>
                </a:cubicBezTo>
                <a:lnTo>
                  <a:pt x="557164" y="3792076"/>
                </a:lnTo>
                <a:cubicBezTo>
                  <a:pt x="501553" y="3792076"/>
                  <a:pt x="389280" y="3792076"/>
                  <a:pt x="333669" y="3792076"/>
                </a:cubicBezTo>
                <a:lnTo>
                  <a:pt x="333669" y="3680853"/>
                </a:lnTo>
                <a:lnTo>
                  <a:pt x="222445" y="3680853"/>
                </a:lnTo>
                <a:lnTo>
                  <a:pt x="222445" y="3569630"/>
                </a:lnTo>
                <a:lnTo>
                  <a:pt x="111222" y="3569630"/>
                </a:lnTo>
                <a:cubicBezTo>
                  <a:pt x="111222" y="3514018"/>
                  <a:pt x="111222" y="3401746"/>
                  <a:pt x="111222" y="3346134"/>
                </a:cubicBezTo>
                <a:lnTo>
                  <a:pt x="0" y="3346134"/>
                </a:lnTo>
                <a:lnTo>
                  <a:pt x="0" y="2787920"/>
                </a:lnTo>
                <a:lnTo>
                  <a:pt x="111222" y="2787920"/>
                </a:lnTo>
                <a:cubicBezTo>
                  <a:pt x="111222" y="2732309"/>
                  <a:pt x="111222" y="2620037"/>
                  <a:pt x="111222" y="2564426"/>
                </a:cubicBezTo>
                <a:lnTo>
                  <a:pt x="223494" y="2564426"/>
                </a:lnTo>
                <a:cubicBezTo>
                  <a:pt x="223494" y="2508814"/>
                  <a:pt x="223494" y="2396542"/>
                  <a:pt x="223494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0" y="2229707"/>
                </a:lnTo>
                <a:lnTo>
                  <a:pt x="446990" y="2118484"/>
                </a:lnTo>
                <a:lnTo>
                  <a:pt x="558213" y="2118484"/>
                </a:lnTo>
                <a:lnTo>
                  <a:pt x="558213" y="2007261"/>
                </a:lnTo>
                <a:lnTo>
                  <a:pt x="669435" y="2007261"/>
                </a:lnTo>
                <a:lnTo>
                  <a:pt x="669435" y="1896038"/>
                </a:lnTo>
                <a:lnTo>
                  <a:pt x="781709" y="1896038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0" y="1672542"/>
                </a:lnTo>
                <a:cubicBezTo>
                  <a:pt x="892930" y="1416520"/>
                  <a:pt x="892930" y="1145807"/>
                  <a:pt x="892930" y="890833"/>
                </a:cubicBezTo>
                <a:lnTo>
                  <a:pt x="1004154" y="890833"/>
                </a:lnTo>
                <a:cubicBezTo>
                  <a:pt x="1004154" y="791152"/>
                  <a:pt x="1004154" y="655796"/>
                  <a:pt x="1004154" y="556115"/>
                </a:cubicBezTo>
                <a:lnTo>
                  <a:pt x="1116426" y="556115"/>
                </a:lnTo>
                <a:lnTo>
                  <a:pt x="1116426" y="444892"/>
                </a:lnTo>
                <a:lnTo>
                  <a:pt x="1227649" y="444892"/>
                </a:lnTo>
                <a:lnTo>
                  <a:pt x="1227649" y="333669"/>
                </a:lnTo>
                <a:lnTo>
                  <a:pt x="1342020" y="333669"/>
                </a:lnTo>
                <a:lnTo>
                  <a:pt x="1342020" y="222446"/>
                </a:lnTo>
                <a:cubicBezTo>
                  <a:pt x="1397633" y="222446"/>
                  <a:pt x="1509903" y="222446"/>
                  <a:pt x="1565515" y="222446"/>
                </a:cubicBezTo>
                <a:lnTo>
                  <a:pt x="1565515" y="111223"/>
                </a:lnTo>
                <a:cubicBezTo>
                  <a:pt x="1621127" y="111223"/>
                  <a:pt x="1733400" y="111223"/>
                  <a:pt x="1789012" y="111223"/>
                </a:cubicBezTo>
                <a:lnTo>
                  <a:pt x="1789012" y="0"/>
                </a:lnTo>
                <a:close/>
              </a:path>
            </a:pathLst>
          </a:custGeom>
          <a:solidFill>
            <a:srgbClr val="FBF236">
              <a:alpha val="50000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FDE59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F749E-5598-BF9A-08C8-4C58CDFD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222523" cy="952397"/>
          </a:xfrm>
        </p:spPr>
        <p:txBody>
          <a:bodyPr>
            <a:noAutofit/>
          </a:bodyPr>
          <a:lstStyle/>
          <a:p>
            <a:r>
              <a:rPr lang="en-US" sz="7000" dirty="0">
                <a:solidFill>
                  <a:schemeClr val="accent5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anose="020B0503020202020204" pitchFamily="34" charset="0"/>
              </a:rPr>
              <a:t>Team</a:t>
            </a:r>
            <a:endParaRPr lang="bg-BG" sz="7000" dirty="0">
              <a:solidFill>
                <a:schemeClr val="accent5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0" name="Shape 13">
            <a:extLst>
              <a:ext uri="{FF2B5EF4-FFF2-40B4-BE49-F238E27FC236}">
                <a16:creationId xmlns:a16="http://schemas.microsoft.com/office/drawing/2014/main" id="{9F053A3D-E393-BEC1-EA00-7ABC97BB8742}"/>
              </a:ext>
            </a:extLst>
          </p:cNvPr>
          <p:cNvSpPr/>
          <p:nvPr/>
        </p:nvSpPr>
        <p:spPr>
          <a:xfrm rot="13250708">
            <a:off x="10418158" y="-1188128"/>
            <a:ext cx="2821940" cy="2453005"/>
          </a:xfrm>
          <a:custGeom>
            <a:avLst/>
            <a:gdLst/>
            <a:ahLst/>
            <a:cxnLst/>
            <a:rect l="0" t="0" r="0" b="0"/>
            <a:pathLst>
              <a:path w="5246367" h="5246368">
                <a:moveTo>
                  <a:pt x="1789012" y="0"/>
                </a:moveTo>
                <a:lnTo>
                  <a:pt x="2793166" y="0"/>
                </a:lnTo>
                <a:lnTo>
                  <a:pt x="2793166" y="111223"/>
                </a:lnTo>
                <a:cubicBezTo>
                  <a:pt x="2848777" y="111223"/>
                  <a:pt x="2961050" y="111223"/>
                  <a:pt x="3016661" y="111223"/>
                </a:cubicBezTo>
                <a:lnTo>
                  <a:pt x="3016661" y="223495"/>
                </a:lnTo>
                <a:cubicBezTo>
                  <a:pt x="3072273" y="223495"/>
                  <a:pt x="3184545" y="223495"/>
                  <a:pt x="3240156" y="223495"/>
                </a:cubicBezTo>
                <a:lnTo>
                  <a:pt x="3240156" y="334718"/>
                </a:lnTo>
                <a:lnTo>
                  <a:pt x="3351379" y="334718"/>
                </a:lnTo>
                <a:cubicBezTo>
                  <a:pt x="3351379" y="390330"/>
                  <a:pt x="3351379" y="502602"/>
                  <a:pt x="3351379" y="558214"/>
                </a:cubicBezTo>
                <a:lnTo>
                  <a:pt x="3462603" y="558214"/>
                </a:lnTo>
                <a:lnTo>
                  <a:pt x="3462603" y="669437"/>
                </a:lnTo>
                <a:lnTo>
                  <a:pt x="3573825" y="669437"/>
                </a:lnTo>
                <a:cubicBezTo>
                  <a:pt x="3573825" y="725048"/>
                  <a:pt x="3573825" y="837320"/>
                  <a:pt x="3573825" y="892932"/>
                </a:cubicBezTo>
                <a:lnTo>
                  <a:pt x="3685048" y="892932"/>
                </a:lnTo>
                <a:cubicBezTo>
                  <a:pt x="3685048" y="948543"/>
                  <a:pt x="3685048" y="1060816"/>
                  <a:pt x="3685048" y="1116427"/>
                </a:cubicBezTo>
                <a:lnTo>
                  <a:pt x="3796272" y="1116427"/>
                </a:lnTo>
                <a:lnTo>
                  <a:pt x="3796272" y="1227650"/>
                </a:lnTo>
                <a:lnTo>
                  <a:pt x="3907495" y="1227650"/>
                </a:lnTo>
                <a:lnTo>
                  <a:pt x="3907495" y="1340972"/>
                </a:lnTo>
                <a:cubicBezTo>
                  <a:pt x="4007176" y="1340972"/>
                  <a:pt x="4142532" y="1340972"/>
                  <a:pt x="4242213" y="1340972"/>
                </a:cubicBezTo>
                <a:lnTo>
                  <a:pt x="4242213" y="1452195"/>
                </a:lnTo>
                <a:cubicBezTo>
                  <a:pt x="4382815" y="1452195"/>
                  <a:pt x="4549650" y="1452195"/>
                  <a:pt x="4689204" y="1452195"/>
                </a:cubicBezTo>
                <a:lnTo>
                  <a:pt x="4689204" y="1563418"/>
                </a:lnTo>
                <a:cubicBezTo>
                  <a:pt x="4744815" y="1563418"/>
                  <a:pt x="4857087" y="1563418"/>
                  <a:pt x="4912699" y="1563418"/>
                </a:cubicBezTo>
                <a:lnTo>
                  <a:pt x="4912699" y="1674641"/>
                </a:lnTo>
                <a:lnTo>
                  <a:pt x="5023922" y="1674641"/>
                </a:lnTo>
                <a:lnTo>
                  <a:pt x="5023922" y="1785864"/>
                </a:lnTo>
                <a:lnTo>
                  <a:pt x="5135146" y="1785864"/>
                </a:lnTo>
                <a:cubicBezTo>
                  <a:pt x="5135146" y="1841475"/>
                  <a:pt x="5135146" y="1953748"/>
                  <a:pt x="5135146" y="2009359"/>
                </a:cubicBezTo>
                <a:lnTo>
                  <a:pt x="5135146" y="2011458"/>
                </a:lnTo>
                <a:lnTo>
                  <a:pt x="5246367" y="2011458"/>
                </a:lnTo>
                <a:lnTo>
                  <a:pt x="5246367" y="2793167"/>
                </a:lnTo>
                <a:lnTo>
                  <a:pt x="5129898" y="2793167"/>
                </a:lnTo>
                <a:cubicBezTo>
                  <a:pt x="5129898" y="2848778"/>
                  <a:pt x="5129898" y="2961051"/>
                  <a:pt x="5129898" y="3016662"/>
                </a:cubicBezTo>
                <a:lnTo>
                  <a:pt x="5018675" y="3016662"/>
                </a:lnTo>
                <a:lnTo>
                  <a:pt x="5018675" y="3127885"/>
                </a:lnTo>
                <a:lnTo>
                  <a:pt x="4907454" y="3127885"/>
                </a:lnTo>
                <a:lnTo>
                  <a:pt x="4907454" y="3239108"/>
                </a:lnTo>
                <a:lnTo>
                  <a:pt x="4796230" y="3239108"/>
                </a:lnTo>
                <a:cubicBezTo>
                  <a:pt x="4796230" y="3294720"/>
                  <a:pt x="4796230" y="3406992"/>
                  <a:pt x="4796230" y="3462604"/>
                </a:cubicBezTo>
                <a:lnTo>
                  <a:pt x="4685006" y="3462604"/>
                </a:lnTo>
                <a:cubicBezTo>
                  <a:pt x="4685006" y="3679803"/>
                  <a:pt x="4685006" y="3914840"/>
                  <a:pt x="4685006" y="4132040"/>
                </a:cubicBezTo>
                <a:lnTo>
                  <a:pt x="4573785" y="4132040"/>
                </a:lnTo>
                <a:cubicBezTo>
                  <a:pt x="4573785" y="4231721"/>
                  <a:pt x="4573785" y="4367077"/>
                  <a:pt x="4573785" y="4466759"/>
                </a:cubicBezTo>
                <a:lnTo>
                  <a:pt x="4462560" y="4466759"/>
                </a:lnTo>
                <a:cubicBezTo>
                  <a:pt x="4462560" y="4522370"/>
                  <a:pt x="4462560" y="4634642"/>
                  <a:pt x="4462560" y="4690253"/>
                </a:cubicBezTo>
                <a:lnTo>
                  <a:pt x="4351336" y="4690253"/>
                </a:lnTo>
                <a:lnTo>
                  <a:pt x="4351336" y="4801477"/>
                </a:lnTo>
                <a:lnTo>
                  <a:pt x="4240115" y="4801477"/>
                </a:lnTo>
                <a:lnTo>
                  <a:pt x="4240115" y="4912700"/>
                </a:lnTo>
                <a:lnTo>
                  <a:pt x="4128891" y="4912700"/>
                </a:lnTo>
                <a:lnTo>
                  <a:pt x="4128891" y="5023923"/>
                </a:lnTo>
                <a:lnTo>
                  <a:pt x="4017668" y="5023923"/>
                </a:lnTo>
                <a:lnTo>
                  <a:pt x="4017668" y="5135146"/>
                </a:lnTo>
                <a:cubicBezTo>
                  <a:pt x="3962056" y="5135146"/>
                  <a:pt x="3849784" y="5135146"/>
                  <a:pt x="3794173" y="5135146"/>
                </a:cubicBezTo>
                <a:lnTo>
                  <a:pt x="3794173" y="5246368"/>
                </a:lnTo>
                <a:lnTo>
                  <a:pt x="3628487" y="5246368"/>
                </a:lnTo>
                <a:lnTo>
                  <a:pt x="3459456" y="5246368"/>
                </a:lnTo>
                <a:lnTo>
                  <a:pt x="3290424" y="5246368"/>
                </a:lnTo>
                <a:lnTo>
                  <a:pt x="3124737" y="5246368"/>
                </a:lnTo>
                <a:lnTo>
                  <a:pt x="3124737" y="5130950"/>
                </a:lnTo>
                <a:cubicBezTo>
                  <a:pt x="3025056" y="5130950"/>
                  <a:pt x="2889700" y="5130950"/>
                  <a:pt x="2790019" y="5130950"/>
                </a:cubicBezTo>
                <a:lnTo>
                  <a:pt x="2790019" y="5019726"/>
                </a:lnTo>
                <a:cubicBezTo>
                  <a:pt x="2690338" y="5019726"/>
                  <a:pt x="2554982" y="5019726"/>
                  <a:pt x="2455300" y="5019726"/>
                </a:cubicBezTo>
                <a:lnTo>
                  <a:pt x="2455300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6" y="4797280"/>
                </a:lnTo>
                <a:lnTo>
                  <a:pt x="2229706" y="4686057"/>
                </a:lnTo>
                <a:lnTo>
                  <a:pt x="2118483" y="4686057"/>
                </a:lnTo>
                <a:lnTo>
                  <a:pt x="2118483" y="4574834"/>
                </a:lnTo>
                <a:lnTo>
                  <a:pt x="2007260" y="4574834"/>
                </a:lnTo>
                <a:lnTo>
                  <a:pt x="2007260" y="4463611"/>
                </a:lnTo>
                <a:lnTo>
                  <a:pt x="1896036" y="4463611"/>
                </a:lnTo>
                <a:lnTo>
                  <a:pt x="1896036" y="4352388"/>
                </a:lnTo>
                <a:lnTo>
                  <a:pt x="1784814" y="4352388"/>
                </a:lnTo>
                <a:lnTo>
                  <a:pt x="1784814" y="4241165"/>
                </a:lnTo>
                <a:lnTo>
                  <a:pt x="1673591" y="4241165"/>
                </a:lnTo>
                <a:lnTo>
                  <a:pt x="1673591" y="4129941"/>
                </a:lnTo>
                <a:cubicBezTo>
                  <a:pt x="1617979" y="4129941"/>
                  <a:pt x="1505708" y="4129941"/>
                  <a:pt x="1450094" y="4129941"/>
                </a:cubicBezTo>
                <a:lnTo>
                  <a:pt x="1450094" y="4018718"/>
                </a:lnTo>
                <a:cubicBezTo>
                  <a:pt x="1232895" y="4018718"/>
                  <a:pt x="997859" y="4018718"/>
                  <a:pt x="780659" y="4018718"/>
                </a:cubicBezTo>
                <a:lnTo>
                  <a:pt x="780659" y="3903298"/>
                </a:lnTo>
                <a:cubicBezTo>
                  <a:pt x="725048" y="3903298"/>
                  <a:pt x="612775" y="3903298"/>
                  <a:pt x="557164" y="3903298"/>
                </a:cubicBezTo>
                <a:lnTo>
                  <a:pt x="557164" y="3792076"/>
                </a:lnTo>
                <a:cubicBezTo>
                  <a:pt x="501553" y="3792076"/>
                  <a:pt x="389280" y="3792076"/>
                  <a:pt x="333669" y="3792076"/>
                </a:cubicBezTo>
                <a:lnTo>
                  <a:pt x="333669" y="3680853"/>
                </a:lnTo>
                <a:lnTo>
                  <a:pt x="222445" y="3680853"/>
                </a:lnTo>
                <a:lnTo>
                  <a:pt x="222445" y="3569630"/>
                </a:lnTo>
                <a:lnTo>
                  <a:pt x="111222" y="3569630"/>
                </a:lnTo>
                <a:cubicBezTo>
                  <a:pt x="111222" y="3514018"/>
                  <a:pt x="111222" y="3401746"/>
                  <a:pt x="111222" y="3346134"/>
                </a:cubicBezTo>
                <a:lnTo>
                  <a:pt x="0" y="3346134"/>
                </a:lnTo>
                <a:lnTo>
                  <a:pt x="0" y="2787920"/>
                </a:lnTo>
                <a:lnTo>
                  <a:pt x="111222" y="2787920"/>
                </a:lnTo>
                <a:cubicBezTo>
                  <a:pt x="111222" y="2732309"/>
                  <a:pt x="111222" y="2620037"/>
                  <a:pt x="111222" y="2564426"/>
                </a:cubicBezTo>
                <a:lnTo>
                  <a:pt x="223494" y="2564426"/>
                </a:lnTo>
                <a:cubicBezTo>
                  <a:pt x="223494" y="2508814"/>
                  <a:pt x="223494" y="2396542"/>
                  <a:pt x="223494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0" y="2229707"/>
                </a:lnTo>
                <a:lnTo>
                  <a:pt x="446990" y="2118484"/>
                </a:lnTo>
                <a:lnTo>
                  <a:pt x="558213" y="2118484"/>
                </a:lnTo>
                <a:lnTo>
                  <a:pt x="558213" y="2007261"/>
                </a:lnTo>
                <a:lnTo>
                  <a:pt x="669435" y="2007261"/>
                </a:lnTo>
                <a:lnTo>
                  <a:pt x="669435" y="1896038"/>
                </a:lnTo>
                <a:lnTo>
                  <a:pt x="781709" y="1896038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0" y="1672542"/>
                </a:lnTo>
                <a:cubicBezTo>
                  <a:pt x="892930" y="1416520"/>
                  <a:pt x="892930" y="1145807"/>
                  <a:pt x="892930" y="890833"/>
                </a:cubicBezTo>
                <a:lnTo>
                  <a:pt x="1004154" y="890833"/>
                </a:lnTo>
                <a:cubicBezTo>
                  <a:pt x="1004154" y="791152"/>
                  <a:pt x="1004154" y="655796"/>
                  <a:pt x="1004154" y="556115"/>
                </a:cubicBezTo>
                <a:lnTo>
                  <a:pt x="1116426" y="556115"/>
                </a:lnTo>
                <a:lnTo>
                  <a:pt x="1116426" y="444892"/>
                </a:lnTo>
                <a:lnTo>
                  <a:pt x="1227649" y="444892"/>
                </a:lnTo>
                <a:lnTo>
                  <a:pt x="1227649" y="333669"/>
                </a:lnTo>
                <a:lnTo>
                  <a:pt x="1342020" y="333669"/>
                </a:lnTo>
                <a:lnTo>
                  <a:pt x="1342020" y="222446"/>
                </a:lnTo>
                <a:cubicBezTo>
                  <a:pt x="1397633" y="222446"/>
                  <a:pt x="1509903" y="222446"/>
                  <a:pt x="1565515" y="222446"/>
                </a:cubicBezTo>
                <a:lnTo>
                  <a:pt x="1565515" y="111223"/>
                </a:lnTo>
                <a:cubicBezTo>
                  <a:pt x="1621127" y="111223"/>
                  <a:pt x="1733400" y="111223"/>
                  <a:pt x="1789012" y="111223"/>
                </a:cubicBezTo>
                <a:lnTo>
                  <a:pt x="1789012" y="0"/>
                </a:lnTo>
                <a:close/>
              </a:path>
            </a:pathLst>
          </a:custGeom>
          <a:solidFill>
            <a:srgbClr val="FBF236">
              <a:alpha val="50000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FDE59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456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D416-6918-2CA2-6421-535D6455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0000" u="sng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gency FB" panose="020B0503020202020204" pitchFamily="34" charset="0"/>
              </a:rPr>
              <a:t>Idea</a:t>
            </a:r>
            <a:endParaRPr lang="bg-BG" sz="10000" u="sng" dirty="0">
              <a:solidFill>
                <a:schemeClr val="accent6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DF490-D566-6E95-585C-F034E7A592A8}"/>
              </a:ext>
            </a:extLst>
          </p:cNvPr>
          <p:cNvSpPr txBox="1"/>
          <p:nvPr/>
        </p:nvSpPr>
        <p:spPr>
          <a:xfrm>
            <a:off x="2485103" y="2290456"/>
            <a:ext cx="72217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000" dirty="0">
                <a:solidFill>
                  <a:srgbClr val="70AD47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Noto Sans" panose="020B0502040504020204" pitchFamily="34" charset="0"/>
              </a:rPr>
              <a:t>A clicker game where the main game mechanic is to get garbage bags into recycling bins, which rewards the player with in-game currency that they can use to buy upgrades. The game is aimed at a younger audience, where we use the gained currency as a way to subliminally instill the idea of the importance of recycling.</a:t>
            </a:r>
            <a:endParaRPr lang="bg-BG" sz="3000" dirty="0"/>
          </a:p>
        </p:txBody>
      </p:sp>
      <p:sp>
        <p:nvSpPr>
          <p:cNvPr id="6" name="Shape 9">
            <a:extLst>
              <a:ext uri="{FF2B5EF4-FFF2-40B4-BE49-F238E27FC236}">
                <a16:creationId xmlns:a16="http://schemas.microsoft.com/office/drawing/2014/main" id="{0A6B33A7-39BD-6DBD-7029-2F23225E4D67}"/>
              </a:ext>
            </a:extLst>
          </p:cNvPr>
          <p:cNvSpPr/>
          <p:nvPr/>
        </p:nvSpPr>
        <p:spPr>
          <a:xfrm>
            <a:off x="10942718" y="3876675"/>
            <a:ext cx="3094673" cy="2981325"/>
          </a:xfrm>
          <a:custGeom>
            <a:avLst/>
            <a:gdLst/>
            <a:ahLst/>
            <a:cxnLst/>
            <a:rect l="0" t="0" r="0" b="0"/>
            <a:pathLst>
              <a:path w="5246369" h="5246369">
                <a:moveTo>
                  <a:pt x="1789012" y="0"/>
                </a:moveTo>
                <a:lnTo>
                  <a:pt x="2793167" y="0"/>
                </a:lnTo>
                <a:lnTo>
                  <a:pt x="2793167" y="111223"/>
                </a:lnTo>
                <a:cubicBezTo>
                  <a:pt x="2848778" y="111223"/>
                  <a:pt x="2961050" y="111223"/>
                  <a:pt x="3016662" y="111223"/>
                </a:cubicBezTo>
                <a:lnTo>
                  <a:pt x="3016662" y="223495"/>
                </a:lnTo>
                <a:cubicBezTo>
                  <a:pt x="3072273" y="223495"/>
                  <a:pt x="3184546" y="223495"/>
                  <a:pt x="3240157" y="223495"/>
                </a:cubicBezTo>
                <a:lnTo>
                  <a:pt x="3240157" y="334718"/>
                </a:lnTo>
                <a:lnTo>
                  <a:pt x="3351380" y="334718"/>
                </a:lnTo>
                <a:cubicBezTo>
                  <a:pt x="3351380" y="390330"/>
                  <a:pt x="3351380" y="502602"/>
                  <a:pt x="3351380" y="558214"/>
                </a:cubicBezTo>
                <a:lnTo>
                  <a:pt x="3462603" y="558214"/>
                </a:lnTo>
                <a:lnTo>
                  <a:pt x="3462603" y="669437"/>
                </a:lnTo>
                <a:lnTo>
                  <a:pt x="3573827" y="669437"/>
                </a:lnTo>
                <a:cubicBezTo>
                  <a:pt x="3573827" y="725048"/>
                  <a:pt x="3573827" y="837321"/>
                  <a:pt x="3573827" y="892932"/>
                </a:cubicBezTo>
                <a:lnTo>
                  <a:pt x="3685050" y="892932"/>
                </a:lnTo>
                <a:cubicBezTo>
                  <a:pt x="3685050" y="948543"/>
                  <a:pt x="3685050" y="1060816"/>
                  <a:pt x="3685050" y="1116427"/>
                </a:cubicBezTo>
                <a:lnTo>
                  <a:pt x="3796273" y="1116427"/>
                </a:lnTo>
                <a:lnTo>
                  <a:pt x="3796273" y="1227650"/>
                </a:lnTo>
                <a:lnTo>
                  <a:pt x="3907495" y="1227650"/>
                </a:lnTo>
                <a:lnTo>
                  <a:pt x="3907495" y="1340972"/>
                </a:lnTo>
                <a:cubicBezTo>
                  <a:pt x="4007177" y="1340972"/>
                  <a:pt x="4142533" y="1340972"/>
                  <a:pt x="4242214" y="1340972"/>
                </a:cubicBezTo>
                <a:lnTo>
                  <a:pt x="4242214" y="1452195"/>
                </a:lnTo>
                <a:cubicBezTo>
                  <a:pt x="4382817" y="1452195"/>
                  <a:pt x="4549652" y="1452195"/>
                  <a:pt x="4689205" y="1452195"/>
                </a:cubicBezTo>
                <a:lnTo>
                  <a:pt x="4689205" y="1563418"/>
                </a:lnTo>
                <a:cubicBezTo>
                  <a:pt x="4744816" y="1563418"/>
                  <a:pt x="4857089" y="1563418"/>
                  <a:pt x="4912700" y="1563418"/>
                </a:cubicBezTo>
                <a:lnTo>
                  <a:pt x="4912700" y="1674641"/>
                </a:lnTo>
                <a:lnTo>
                  <a:pt x="5023923" y="1674641"/>
                </a:lnTo>
                <a:lnTo>
                  <a:pt x="5023923" y="1785864"/>
                </a:lnTo>
                <a:lnTo>
                  <a:pt x="5135146" y="1785864"/>
                </a:lnTo>
                <a:cubicBezTo>
                  <a:pt x="5135146" y="1841476"/>
                  <a:pt x="5135146" y="1953748"/>
                  <a:pt x="5135146" y="2009359"/>
                </a:cubicBezTo>
                <a:lnTo>
                  <a:pt x="5135146" y="2011458"/>
                </a:lnTo>
                <a:lnTo>
                  <a:pt x="5246369" y="2011458"/>
                </a:lnTo>
                <a:lnTo>
                  <a:pt x="5246369" y="2205754"/>
                </a:lnTo>
                <a:lnTo>
                  <a:pt x="5246369" y="2402706"/>
                </a:lnTo>
                <a:lnTo>
                  <a:pt x="5246369" y="2599461"/>
                </a:lnTo>
                <a:lnTo>
                  <a:pt x="5246369" y="2793167"/>
                </a:lnTo>
                <a:lnTo>
                  <a:pt x="5129900" y="2793167"/>
                </a:lnTo>
                <a:cubicBezTo>
                  <a:pt x="5129900" y="2848778"/>
                  <a:pt x="5129900" y="2961051"/>
                  <a:pt x="5129900" y="3016662"/>
                </a:cubicBezTo>
                <a:lnTo>
                  <a:pt x="5018676" y="3016662"/>
                </a:lnTo>
                <a:lnTo>
                  <a:pt x="5018676" y="3127885"/>
                </a:lnTo>
                <a:lnTo>
                  <a:pt x="4907454" y="3127885"/>
                </a:lnTo>
                <a:lnTo>
                  <a:pt x="4907454" y="3239108"/>
                </a:lnTo>
                <a:lnTo>
                  <a:pt x="4796231" y="3239108"/>
                </a:lnTo>
                <a:cubicBezTo>
                  <a:pt x="4796231" y="3294720"/>
                  <a:pt x="4796231" y="3406992"/>
                  <a:pt x="4796231" y="3462603"/>
                </a:cubicBezTo>
                <a:lnTo>
                  <a:pt x="4685008" y="3462603"/>
                </a:lnTo>
                <a:cubicBezTo>
                  <a:pt x="4685008" y="3679803"/>
                  <a:pt x="4685008" y="3914840"/>
                  <a:pt x="4685008" y="4132040"/>
                </a:cubicBezTo>
                <a:lnTo>
                  <a:pt x="4573785" y="4132040"/>
                </a:lnTo>
                <a:cubicBezTo>
                  <a:pt x="4573785" y="4231721"/>
                  <a:pt x="4573785" y="4367077"/>
                  <a:pt x="4573785" y="4466758"/>
                </a:cubicBezTo>
                <a:lnTo>
                  <a:pt x="4462561" y="4466758"/>
                </a:lnTo>
                <a:cubicBezTo>
                  <a:pt x="4462561" y="4522370"/>
                  <a:pt x="4462561" y="4634642"/>
                  <a:pt x="4462561" y="4690253"/>
                </a:cubicBezTo>
                <a:lnTo>
                  <a:pt x="4351338" y="4690253"/>
                </a:lnTo>
                <a:lnTo>
                  <a:pt x="4351338" y="4801477"/>
                </a:lnTo>
                <a:lnTo>
                  <a:pt x="4240115" y="4801477"/>
                </a:lnTo>
                <a:lnTo>
                  <a:pt x="4240115" y="4912699"/>
                </a:lnTo>
                <a:lnTo>
                  <a:pt x="4128892" y="4912699"/>
                </a:lnTo>
                <a:lnTo>
                  <a:pt x="4128892" y="5023923"/>
                </a:lnTo>
                <a:lnTo>
                  <a:pt x="4017669" y="5023923"/>
                </a:lnTo>
                <a:lnTo>
                  <a:pt x="4017669" y="5135146"/>
                </a:lnTo>
                <a:cubicBezTo>
                  <a:pt x="3962058" y="5135146"/>
                  <a:pt x="3849785" y="5135146"/>
                  <a:pt x="3794174" y="5135146"/>
                </a:cubicBezTo>
                <a:lnTo>
                  <a:pt x="3794174" y="5246369"/>
                </a:lnTo>
                <a:lnTo>
                  <a:pt x="3628487" y="5246369"/>
                </a:lnTo>
                <a:lnTo>
                  <a:pt x="3459456" y="5246369"/>
                </a:lnTo>
                <a:lnTo>
                  <a:pt x="3290424" y="5246369"/>
                </a:lnTo>
                <a:lnTo>
                  <a:pt x="3124737" y="5246369"/>
                </a:lnTo>
                <a:lnTo>
                  <a:pt x="3124737" y="5130950"/>
                </a:lnTo>
                <a:cubicBezTo>
                  <a:pt x="3025056" y="5130950"/>
                  <a:pt x="2889700" y="5130950"/>
                  <a:pt x="2790019" y="5130950"/>
                </a:cubicBezTo>
                <a:lnTo>
                  <a:pt x="2790019" y="5019726"/>
                </a:lnTo>
                <a:cubicBezTo>
                  <a:pt x="2690338" y="5019726"/>
                  <a:pt x="2554981" y="5019726"/>
                  <a:pt x="2455301" y="5019726"/>
                </a:cubicBezTo>
                <a:lnTo>
                  <a:pt x="2455301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7" y="4797280"/>
                </a:lnTo>
                <a:lnTo>
                  <a:pt x="2229707" y="4686057"/>
                </a:lnTo>
                <a:lnTo>
                  <a:pt x="2118484" y="4686057"/>
                </a:lnTo>
                <a:lnTo>
                  <a:pt x="2118484" y="4574834"/>
                </a:lnTo>
                <a:lnTo>
                  <a:pt x="2007261" y="4574834"/>
                </a:lnTo>
                <a:lnTo>
                  <a:pt x="2007261" y="4463611"/>
                </a:lnTo>
                <a:lnTo>
                  <a:pt x="1896038" y="4463611"/>
                </a:lnTo>
                <a:lnTo>
                  <a:pt x="1896038" y="4352388"/>
                </a:lnTo>
                <a:lnTo>
                  <a:pt x="1784815" y="4352388"/>
                </a:lnTo>
                <a:lnTo>
                  <a:pt x="1784815" y="4241165"/>
                </a:lnTo>
                <a:lnTo>
                  <a:pt x="1673592" y="4241165"/>
                </a:lnTo>
                <a:lnTo>
                  <a:pt x="1673592" y="4129941"/>
                </a:lnTo>
                <a:cubicBezTo>
                  <a:pt x="1617980" y="4129941"/>
                  <a:pt x="1505708" y="4129941"/>
                  <a:pt x="1450096" y="4129941"/>
                </a:cubicBezTo>
                <a:lnTo>
                  <a:pt x="1450096" y="4018718"/>
                </a:lnTo>
                <a:cubicBezTo>
                  <a:pt x="1232896" y="4018718"/>
                  <a:pt x="997859" y="4018718"/>
                  <a:pt x="780660" y="4018718"/>
                </a:cubicBezTo>
                <a:lnTo>
                  <a:pt x="780660" y="3903298"/>
                </a:lnTo>
                <a:cubicBezTo>
                  <a:pt x="725048" y="3903298"/>
                  <a:pt x="612776" y="3903298"/>
                  <a:pt x="557164" y="3903298"/>
                </a:cubicBezTo>
                <a:lnTo>
                  <a:pt x="557164" y="3792076"/>
                </a:lnTo>
                <a:cubicBezTo>
                  <a:pt x="501553" y="3792076"/>
                  <a:pt x="389281" y="3792076"/>
                  <a:pt x="333669" y="3792076"/>
                </a:cubicBezTo>
                <a:lnTo>
                  <a:pt x="333669" y="3680853"/>
                </a:lnTo>
                <a:lnTo>
                  <a:pt x="222446" y="3680853"/>
                </a:lnTo>
                <a:lnTo>
                  <a:pt x="222446" y="3569629"/>
                </a:lnTo>
                <a:lnTo>
                  <a:pt x="111223" y="3569629"/>
                </a:lnTo>
                <a:cubicBezTo>
                  <a:pt x="111223" y="3514018"/>
                  <a:pt x="111223" y="3401746"/>
                  <a:pt x="111223" y="3346134"/>
                </a:cubicBezTo>
                <a:lnTo>
                  <a:pt x="0" y="3346134"/>
                </a:lnTo>
                <a:lnTo>
                  <a:pt x="0" y="2787921"/>
                </a:lnTo>
                <a:lnTo>
                  <a:pt x="111223" y="2787921"/>
                </a:lnTo>
                <a:cubicBezTo>
                  <a:pt x="111223" y="2732309"/>
                  <a:pt x="111223" y="2620037"/>
                  <a:pt x="111223" y="2564425"/>
                </a:cubicBezTo>
                <a:lnTo>
                  <a:pt x="223495" y="2564425"/>
                </a:lnTo>
                <a:cubicBezTo>
                  <a:pt x="223495" y="2508814"/>
                  <a:pt x="223495" y="2396541"/>
                  <a:pt x="223495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1" y="2229707"/>
                </a:lnTo>
                <a:lnTo>
                  <a:pt x="446991" y="2118484"/>
                </a:lnTo>
                <a:lnTo>
                  <a:pt x="558214" y="2118484"/>
                </a:lnTo>
                <a:lnTo>
                  <a:pt x="558214" y="2007260"/>
                </a:lnTo>
                <a:lnTo>
                  <a:pt x="669437" y="2007260"/>
                </a:lnTo>
                <a:lnTo>
                  <a:pt x="669437" y="1896038"/>
                </a:lnTo>
                <a:lnTo>
                  <a:pt x="781709" y="1896038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2" y="1672542"/>
                </a:lnTo>
                <a:cubicBezTo>
                  <a:pt x="892932" y="1416520"/>
                  <a:pt x="892932" y="1145807"/>
                  <a:pt x="892932" y="890834"/>
                </a:cubicBezTo>
                <a:lnTo>
                  <a:pt x="1004155" y="890834"/>
                </a:lnTo>
                <a:cubicBezTo>
                  <a:pt x="1004155" y="791152"/>
                  <a:pt x="1004155" y="655796"/>
                  <a:pt x="1004155" y="556115"/>
                </a:cubicBezTo>
                <a:lnTo>
                  <a:pt x="1116427" y="556115"/>
                </a:lnTo>
                <a:lnTo>
                  <a:pt x="1116427" y="444892"/>
                </a:lnTo>
                <a:lnTo>
                  <a:pt x="1227650" y="444892"/>
                </a:lnTo>
                <a:lnTo>
                  <a:pt x="1227650" y="333669"/>
                </a:lnTo>
                <a:lnTo>
                  <a:pt x="1342021" y="333669"/>
                </a:lnTo>
                <a:lnTo>
                  <a:pt x="1342021" y="222446"/>
                </a:lnTo>
                <a:cubicBezTo>
                  <a:pt x="1397632" y="222446"/>
                  <a:pt x="1509905" y="222446"/>
                  <a:pt x="1565516" y="222446"/>
                </a:cubicBezTo>
                <a:lnTo>
                  <a:pt x="1565516" y="111223"/>
                </a:lnTo>
                <a:cubicBezTo>
                  <a:pt x="1621128" y="111223"/>
                  <a:pt x="1733400" y="111223"/>
                  <a:pt x="1789012" y="111223"/>
                </a:cubicBezTo>
                <a:lnTo>
                  <a:pt x="1789012" y="0"/>
                </a:lnTo>
                <a:close/>
              </a:path>
            </a:pathLst>
          </a:custGeom>
          <a:solidFill>
            <a:srgbClr val="5271FF">
              <a:alpha val="50000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5271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bg-BG"/>
          </a:p>
        </p:txBody>
      </p:sp>
      <p:sp>
        <p:nvSpPr>
          <p:cNvPr id="7" name="Shape 9">
            <a:extLst>
              <a:ext uri="{FF2B5EF4-FFF2-40B4-BE49-F238E27FC236}">
                <a16:creationId xmlns:a16="http://schemas.microsoft.com/office/drawing/2014/main" id="{CBC2EBC5-F5E8-7C0F-677E-EEE77EB8846C}"/>
              </a:ext>
            </a:extLst>
          </p:cNvPr>
          <p:cNvSpPr/>
          <p:nvPr/>
        </p:nvSpPr>
        <p:spPr>
          <a:xfrm>
            <a:off x="476279" y="5452662"/>
            <a:ext cx="3094673" cy="2981325"/>
          </a:xfrm>
          <a:custGeom>
            <a:avLst/>
            <a:gdLst/>
            <a:ahLst/>
            <a:cxnLst/>
            <a:rect l="0" t="0" r="0" b="0"/>
            <a:pathLst>
              <a:path w="5246369" h="5246369">
                <a:moveTo>
                  <a:pt x="1789012" y="0"/>
                </a:moveTo>
                <a:lnTo>
                  <a:pt x="2793167" y="0"/>
                </a:lnTo>
                <a:lnTo>
                  <a:pt x="2793167" y="111223"/>
                </a:lnTo>
                <a:cubicBezTo>
                  <a:pt x="2848778" y="111223"/>
                  <a:pt x="2961050" y="111223"/>
                  <a:pt x="3016662" y="111223"/>
                </a:cubicBezTo>
                <a:lnTo>
                  <a:pt x="3016662" y="223495"/>
                </a:lnTo>
                <a:cubicBezTo>
                  <a:pt x="3072273" y="223495"/>
                  <a:pt x="3184546" y="223495"/>
                  <a:pt x="3240157" y="223495"/>
                </a:cubicBezTo>
                <a:lnTo>
                  <a:pt x="3240157" y="334718"/>
                </a:lnTo>
                <a:lnTo>
                  <a:pt x="3351380" y="334718"/>
                </a:lnTo>
                <a:cubicBezTo>
                  <a:pt x="3351380" y="390330"/>
                  <a:pt x="3351380" y="502602"/>
                  <a:pt x="3351380" y="558214"/>
                </a:cubicBezTo>
                <a:lnTo>
                  <a:pt x="3462603" y="558214"/>
                </a:lnTo>
                <a:lnTo>
                  <a:pt x="3462603" y="669437"/>
                </a:lnTo>
                <a:lnTo>
                  <a:pt x="3573827" y="669437"/>
                </a:lnTo>
                <a:cubicBezTo>
                  <a:pt x="3573827" y="725048"/>
                  <a:pt x="3573827" y="837321"/>
                  <a:pt x="3573827" y="892932"/>
                </a:cubicBezTo>
                <a:lnTo>
                  <a:pt x="3685050" y="892932"/>
                </a:lnTo>
                <a:cubicBezTo>
                  <a:pt x="3685050" y="948543"/>
                  <a:pt x="3685050" y="1060816"/>
                  <a:pt x="3685050" y="1116427"/>
                </a:cubicBezTo>
                <a:lnTo>
                  <a:pt x="3796273" y="1116427"/>
                </a:lnTo>
                <a:lnTo>
                  <a:pt x="3796273" y="1227650"/>
                </a:lnTo>
                <a:lnTo>
                  <a:pt x="3907495" y="1227650"/>
                </a:lnTo>
                <a:lnTo>
                  <a:pt x="3907495" y="1340972"/>
                </a:lnTo>
                <a:cubicBezTo>
                  <a:pt x="4007177" y="1340972"/>
                  <a:pt x="4142533" y="1340972"/>
                  <a:pt x="4242214" y="1340972"/>
                </a:cubicBezTo>
                <a:lnTo>
                  <a:pt x="4242214" y="1452195"/>
                </a:lnTo>
                <a:cubicBezTo>
                  <a:pt x="4382817" y="1452195"/>
                  <a:pt x="4549652" y="1452195"/>
                  <a:pt x="4689205" y="1452195"/>
                </a:cubicBezTo>
                <a:lnTo>
                  <a:pt x="4689205" y="1563418"/>
                </a:lnTo>
                <a:cubicBezTo>
                  <a:pt x="4744816" y="1563418"/>
                  <a:pt x="4857089" y="1563418"/>
                  <a:pt x="4912700" y="1563418"/>
                </a:cubicBezTo>
                <a:lnTo>
                  <a:pt x="4912700" y="1674641"/>
                </a:lnTo>
                <a:lnTo>
                  <a:pt x="5023923" y="1674641"/>
                </a:lnTo>
                <a:lnTo>
                  <a:pt x="5023923" y="1785864"/>
                </a:lnTo>
                <a:lnTo>
                  <a:pt x="5135146" y="1785864"/>
                </a:lnTo>
                <a:cubicBezTo>
                  <a:pt x="5135146" y="1841476"/>
                  <a:pt x="5135146" y="1953748"/>
                  <a:pt x="5135146" y="2009359"/>
                </a:cubicBezTo>
                <a:lnTo>
                  <a:pt x="5135146" y="2011458"/>
                </a:lnTo>
                <a:lnTo>
                  <a:pt x="5246369" y="2011458"/>
                </a:lnTo>
                <a:lnTo>
                  <a:pt x="5246369" y="2205754"/>
                </a:lnTo>
                <a:lnTo>
                  <a:pt x="5246369" y="2402706"/>
                </a:lnTo>
                <a:lnTo>
                  <a:pt x="5246369" y="2599461"/>
                </a:lnTo>
                <a:lnTo>
                  <a:pt x="5246369" y="2793167"/>
                </a:lnTo>
                <a:lnTo>
                  <a:pt x="5129900" y="2793167"/>
                </a:lnTo>
                <a:cubicBezTo>
                  <a:pt x="5129900" y="2848778"/>
                  <a:pt x="5129900" y="2961051"/>
                  <a:pt x="5129900" y="3016662"/>
                </a:cubicBezTo>
                <a:lnTo>
                  <a:pt x="5018676" y="3016662"/>
                </a:lnTo>
                <a:lnTo>
                  <a:pt x="5018676" y="3127885"/>
                </a:lnTo>
                <a:lnTo>
                  <a:pt x="4907454" y="3127885"/>
                </a:lnTo>
                <a:lnTo>
                  <a:pt x="4907454" y="3239108"/>
                </a:lnTo>
                <a:lnTo>
                  <a:pt x="4796231" y="3239108"/>
                </a:lnTo>
                <a:cubicBezTo>
                  <a:pt x="4796231" y="3294720"/>
                  <a:pt x="4796231" y="3406992"/>
                  <a:pt x="4796231" y="3462603"/>
                </a:cubicBezTo>
                <a:lnTo>
                  <a:pt x="4685008" y="3462603"/>
                </a:lnTo>
                <a:cubicBezTo>
                  <a:pt x="4685008" y="3679803"/>
                  <a:pt x="4685008" y="3914840"/>
                  <a:pt x="4685008" y="4132040"/>
                </a:cubicBezTo>
                <a:lnTo>
                  <a:pt x="4573785" y="4132040"/>
                </a:lnTo>
                <a:cubicBezTo>
                  <a:pt x="4573785" y="4231721"/>
                  <a:pt x="4573785" y="4367077"/>
                  <a:pt x="4573785" y="4466758"/>
                </a:cubicBezTo>
                <a:lnTo>
                  <a:pt x="4462561" y="4466758"/>
                </a:lnTo>
                <a:cubicBezTo>
                  <a:pt x="4462561" y="4522370"/>
                  <a:pt x="4462561" y="4634642"/>
                  <a:pt x="4462561" y="4690253"/>
                </a:cubicBezTo>
                <a:lnTo>
                  <a:pt x="4351338" y="4690253"/>
                </a:lnTo>
                <a:lnTo>
                  <a:pt x="4351338" y="4801477"/>
                </a:lnTo>
                <a:lnTo>
                  <a:pt x="4240115" y="4801477"/>
                </a:lnTo>
                <a:lnTo>
                  <a:pt x="4240115" y="4912699"/>
                </a:lnTo>
                <a:lnTo>
                  <a:pt x="4128892" y="4912699"/>
                </a:lnTo>
                <a:lnTo>
                  <a:pt x="4128892" y="5023923"/>
                </a:lnTo>
                <a:lnTo>
                  <a:pt x="4017669" y="5023923"/>
                </a:lnTo>
                <a:lnTo>
                  <a:pt x="4017669" y="5135146"/>
                </a:lnTo>
                <a:cubicBezTo>
                  <a:pt x="3962058" y="5135146"/>
                  <a:pt x="3849785" y="5135146"/>
                  <a:pt x="3794174" y="5135146"/>
                </a:cubicBezTo>
                <a:lnTo>
                  <a:pt x="3794174" y="5246369"/>
                </a:lnTo>
                <a:lnTo>
                  <a:pt x="3628487" y="5246369"/>
                </a:lnTo>
                <a:lnTo>
                  <a:pt x="3459456" y="5246369"/>
                </a:lnTo>
                <a:lnTo>
                  <a:pt x="3290424" y="5246369"/>
                </a:lnTo>
                <a:lnTo>
                  <a:pt x="3124737" y="5246369"/>
                </a:lnTo>
                <a:lnTo>
                  <a:pt x="3124737" y="5130950"/>
                </a:lnTo>
                <a:cubicBezTo>
                  <a:pt x="3025056" y="5130950"/>
                  <a:pt x="2889700" y="5130950"/>
                  <a:pt x="2790019" y="5130950"/>
                </a:cubicBezTo>
                <a:lnTo>
                  <a:pt x="2790019" y="5019726"/>
                </a:lnTo>
                <a:cubicBezTo>
                  <a:pt x="2690338" y="5019726"/>
                  <a:pt x="2554981" y="5019726"/>
                  <a:pt x="2455301" y="5019726"/>
                </a:cubicBezTo>
                <a:lnTo>
                  <a:pt x="2455301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7" y="4797280"/>
                </a:lnTo>
                <a:lnTo>
                  <a:pt x="2229707" y="4686057"/>
                </a:lnTo>
                <a:lnTo>
                  <a:pt x="2118484" y="4686057"/>
                </a:lnTo>
                <a:lnTo>
                  <a:pt x="2118484" y="4574834"/>
                </a:lnTo>
                <a:lnTo>
                  <a:pt x="2007261" y="4574834"/>
                </a:lnTo>
                <a:lnTo>
                  <a:pt x="2007261" y="4463611"/>
                </a:lnTo>
                <a:lnTo>
                  <a:pt x="1896038" y="4463611"/>
                </a:lnTo>
                <a:lnTo>
                  <a:pt x="1896038" y="4352388"/>
                </a:lnTo>
                <a:lnTo>
                  <a:pt x="1784815" y="4352388"/>
                </a:lnTo>
                <a:lnTo>
                  <a:pt x="1784815" y="4241165"/>
                </a:lnTo>
                <a:lnTo>
                  <a:pt x="1673592" y="4241165"/>
                </a:lnTo>
                <a:lnTo>
                  <a:pt x="1673592" y="4129941"/>
                </a:lnTo>
                <a:cubicBezTo>
                  <a:pt x="1617980" y="4129941"/>
                  <a:pt x="1505708" y="4129941"/>
                  <a:pt x="1450096" y="4129941"/>
                </a:cubicBezTo>
                <a:lnTo>
                  <a:pt x="1450096" y="4018718"/>
                </a:lnTo>
                <a:cubicBezTo>
                  <a:pt x="1232896" y="4018718"/>
                  <a:pt x="997859" y="4018718"/>
                  <a:pt x="780660" y="4018718"/>
                </a:cubicBezTo>
                <a:lnTo>
                  <a:pt x="780660" y="3903298"/>
                </a:lnTo>
                <a:cubicBezTo>
                  <a:pt x="725048" y="3903298"/>
                  <a:pt x="612776" y="3903298"/>
                  <a:pt x="557164" y="3903298"/>
                </a:cubicBezTo>
                <a:lnTo>
                  <a:pt x="557164" y="3792076"/>
                </a:lnTo>
                <a:cubicBezTo>
                  <a:pt x="501553" y="3792076"/>
                  <a:pt x="389281" y="3792076"/>
                  <a:pt x="333669" y="3792076"/>
                </a:cubicBezTo>
                <a:lnTo>
                  <a:pt x="333669" y="3680853"/>
                </a:lnTo>
                <a:lnTo>
                  <a:pt x="222446" y="3680853"/>
                </a:lnTo>
                <a:lnTo>
                  <a:pt x="222446" y="3569629"/>
                </a:lnTo>
                <a:lnTo>
                  <a:pt x="111223" y="3569629"/>
                </a:lnTo>
                <a:cubicBezTo>
                  <a:pt x="111223" y="3514018"/>
                  <a:pt x="111223" y="3401746"/>
                  <a:pt x="111223" y="3346134"/>
                </a:cubicBezTo>
                <a:lnTo>
                  <a:pt x="0" y="3346134"/>
                </a:lnTo>
                <a:lnTo>
                  <a:pt x="0" y="2787921"/>
                </a:lnTo>
                <a:lnTo>
                  <a:pt x="111223" y="2787921"/>
                </a:lnTo>
                <a:cubicBezTo>
                  <a:pt x="111223" y="2732309"/>
                  <a:pt x="111223" y="2620037"/>
                  <a:pt x="111223" y="2564425"/>
                </a:cubicBezTo>
                <a:lnTo>
                  <a:pt x="223495" y="2564425"/>
                </a:lnTo>
                <a:cubicBezTo>
                  <a:pt x="223495" y="2508814"/>
                  <a:pt x="223495" y="2396541"/>
                  <a:pt x="223495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1" y="2229707"/>
                </a:lnTo>
                <a:lnTo>
                  <a:pt x="446991" y="2118484"/>
                </a:lnTo>
                <a:lnTo>
                  <a:pt x="558214" y="2118484"/>
                </a:lnTo>
                <a:lnTo>
                  <a:pt x="558214" y="2007260"/>
                </a:lnTo>
                <a:lnTo>
                  <a:pt x="669437" y="2007260"/>
                </a:lnTo>
                <a:lnTo>
                  <a:pt x="669437" y="1896038"/>
                </a:lnTo>
                <a:lnTo>
                  <a:pt x="781709" y="1896038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2" y="1672542"/>
                </a:lnTo>
                <a:cubicBezTo>
                  <a:pt x="892932" y="1416520"/>
                  <a:pt x="892932" y="1145807"/>
                  <a:pt x="892932" y="890834"/>
                </a:cubicBezTo>
                <a:lnTo>
                  <a:pt x="1004155" y="890834"/>
                </a:lnTo>
                <a:cubicBezTo>
                  <a:pt x="1004155" y="791152"/>
                  <a:pt x="1004155" y="655796"/>
                  <a:pt x="1004155" y="556115"/>
                </a:cubicBezTo>
                <a:lnTo>
                  <a:pt x="1116427" y="556115"/>
                </a:lnTo>
                <a:lnTo>
                  <a:pt x="1116427" y="444892"/>
                </a:lnTo>
                <a:lnTo>
                  <a:pt x="1227650" y="444892"/>
                </a:lnTo>
                <a:lnTo>
                  <a:pt x="1227650" y="333669"/>
                </a:lnTo>
                <a:lnTo>
                  <a:pt x="1342021" y="333669"/>
                </a:lnTo>
                <a:lnTo>
                  <a:pt x="1342021" y="222446"/>
                </a:lnTo>
                <a:cubicBezTo>
                  <a:pt x="1397632" y="222446"/>
                  <a:pt x="1509905" y="222446"/>
                  <a:pt x="1565516" y="222446"/>
                </a:cubicBezTo>
                <a:lnTo>
                  <a:pt x="1565516" y="111223"/>
                </a:lnTo>
                <a:cubicBezTo>
                  <a:pt x="1621128" y="111223"/>
                  <a:pt x="1733400" y="111223"/>
                  <a:pt x="1789012" y="111223"/>
                </a:cubicBezTo>
                <a:lnTo>
                  <a:pt x="1789012" y="0"/>
                </a:lnTo>
                <a:close/>
              </a:path>
            </a:pathLst>
          </a:custGeom>
          <a:solidFill>
            <a:srgbClr val="5271FF">
              <a:alpha val="50000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5271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bg-BG"/>
          </a:p>
        </p:txBody>
      </p:sp>
      <p:sp>
        <p:nvSpPr>
          <p:cNvPr id="8" name="Shape 9">
            <a:extLst>
              <a:ext uri="{FF2B5EF4-FFF2-40B4-BE49-F238E27FC236}">
                <a16:creationId xmlns:a16="http://schemas.microsoft.com/office/drawing/2014/main" id="{CAAD640A-4BC4-6F10-5924-E1FF5796F393}"/>
              </a:ext>
            </a:extLst>
          </p:cNvPr>
          <p:cNvSpPr/>
          <p:nvPr/>
        </p:nvSpPr>
        <p:spPr>
          <a:xfrm>
            <a:off x="7609583" y="-990753"/>
            <a:ext cx="3094673" cy="2981325"/>
          </a:xfrm>
          <a:custGeom>
            <a:avLst/>
            <a:gdLst/>
            <a:ahLst/>
            <a:cxnLst/>
            <a:rect l="0" t="0" r="0" b="0"/>
            <a:pathLst>
              <a:path w="5246369" h="5246369">
                <a:moveTo>
                  <a:pt x="1789012" y="0"/>
                </a:moveTo>
                <a:lnTo>
                  <a:pt x="2793167" y="0"/>
                </a:lnTo>
                <a:lnTo>
                  <a:pt x="2793167" y="111223"/>
                </a:lnTo>
                <a:cubicBezTo>
                  <a:pt x="2848778" y="111223"/>
                  <a:pt x="2961050" y="111223"/>
                  <a:pt x="3016662" y="111223"/>
                </a:cubicBezTo>
                <a:lnTo>
                  <a:pt x="3016662" y="223495"/>
                </a:lnTo>
                <a:cubicBezTo>
                  <a:pt x="3072273" y="223495"/>
                  <a:pt x="3184546" y="223495"/>
                  <a:pt x="3240157" y="223495"/>
                </a:cubicBezTo>
                <a:lnTo>
                  <a:pt x="3240157" y="334718"/>
                </a:lnTo>
                <a:lnTo>
                  <a:pt x="3351380" y="334718"/>
                </a:lnTo>
                <a:cubicBezTo>
                  <a:pt x="3351380" y="390330"/>
                  <a:pt x="3351380" y="502602"/>
                  <a:pt x="3351380" y="558214"/>
                </a:cubicBezTo>
                <a:lnTo>
                  <a:pt x="3462603" y="558214"/>
                </a:lnTo>
                <a:lnTo>
                  <a:pt x="3462603" y="669437"/>
                </a:lnTo>
                <a:lnTo>
                  <a:pt x="3573827" y="669437"/>
                </a:lnTo>
                <a:cubicBezTo>
                  <a:pt x="3573827" y="725048"/>
                  <a:pt x="3573827" y="837321"/>
                  <a:pt x="3573827" y="892932"/>
                </a:cubicBezTo>
                <a:lnTo>
                  <a:pt x="3685050" y="892932"/>
                </a:lnTo>
                <a:cubicBezTo>
                  <a:pt x="3685050" y="948543"/>
                  <a:pt x="3685050" y="1060816"/>
                  <a:pt x="3685050" y="1116427"/>
                </a:cubicBezTo>
                <a:lnTo>
                  <a:pt x="3796273" y="1116427"/>
                </a:lnTo>
                <a:lnTo>
                  <a:pt x="3796273" y="1227650"/>
                </a:lnTo>
                <a:lnTo>
                  <a:pt x="3907495" y="1227650"/>
                </a:lnTo>
                <a:lnTo>
                  <a:pt x="3907495" y="1340972"/>
                </a:lnTo>
                <a:cubicBezTo>
                  <a:pt x="4007177" y="1340972"/>
                  <a:pt x="4142533" y="1340972"/>
                  <a:pt x="4242214" y="1340972"/>
                </a:cubicBezTo>
                <a:lnTo>
                  <a:pt x="4242214" y="1452195"/>
                </a:lnTo>
                <a:cubicBezTo>
                  <a:pt x="4382817" y="1452195"/>
                  <a:pt x="4549652" y="1452195"/>
                  <a:pt x="4689205" y="1452195"/>
                </a:cubicBezTo>
                <a:lnTo>
                  <a:pt x="4689205" y="1563418"/>
                </a:lnTo>
                <a:cubicBezTo>
                  <a:pt x="4744816" y="1563418"/>
                  <a:pt x="4857089" y="1563418"/>
                  <a:pt x="4912700" y="1563418"/>
                </a:cubicBezTo>
                <a:lnTo>
                  <a:pt x="4912700" y="1674641"/>
                </a:lnTo>
                <a:lnTo>
                  <a:pt x="5023923" y="1674641"/>
                </a:lnTo>
                <a:lnTo>
                  <a:pt x="5023923" y="1785864"/>
                </a:lnTo>
                <a:lnTo>
                  <a:pt x="5135146" y="1785864"/>
                </a:lnTo>
                <a:cubicBezTo>
                  <a:pt x="5135146" y="1841476"/>
                  <a:pt x="5135146" y="1953748"/>
                  <a:pt x="5135146" y="2009359"/>
                </a:cubicBezTo>
                <a:lnTo>
                  <a:pt x="5135146" y="2011458"/>
                </a:lnTo>
                <a:lnTo>
                  <a:pt x="5246369" y="2011458"/>
                </a:lnTo>
                <a:lnTo>
                  <a:pt x="5246369" y="2205754"/>
                </a:lnTo>
                <a:lnTo>
                  <a:pt x="5246369" y="2402706"/>
                </a:lnTo>
                <a:lnTo>
                  <a:pt x="5246369" y="2599461"/>
                </a:lnTo>
                <a:lnTo>
                  <a:pt x="5246369" y="2793167"/>
                </a:lnTo>
                <a:lnTo>
                  <a:pt x="5129900" y="2793167"/>
                </a:lnTo>
                <a:cubicBezTo>
                  <a:pt x="5129900" y="2848778"/>
                  <a:pt x="5129900" y="2961051"/>
                  <a:pt x="5129900" y="3016662"/>
                </a:cubicBezTo>
                <a:lnTo>
                  <a:pt x="5018676" y="3016662"/>
                </a:lnTo>
                <a:lnTo>
                  <a:pt x="5018676" y="3127885"/>
                </a:lnTo>
                <a:lnTo>
                  <a:pt x="4907454" y="3127885"/>
                </a:lnTo>
                <a:lnTo>
                  <a:pt x="4907454" y="3239108"/>
                </a:lnTo>
                <a:lnTo>
                  <a:pt x="4796231" y="3239108"/>
                </a:lnTo>
                <a:cubicBezTo>
                  <a:pt x="4796231" y="3294720"/>
                  <a:pt x="4796231" y="3406992"/>
                  <a:pt x="4796231" y="3462603"/>
                </a:cubicBezTo>
                <a:lnTo>
                  <a:pt x="4685008" y="3462603"/>
                </a:lnTo>
                <a:cubicBezTo>
                  <a:pt x="4685008" y="3679803"/>
                  <a:pt x="4685008" y="3914840"/>
                  <a:pt x="4685008" y="4132040"/>
                </a:cubicBezTo>
                <a:lnTo>
                  <a:pt x="4573785" y="4132040"/>
                </a:lnTo>
                <a:cubicBezTo>
                  <a:pt x="4573785" y="4231721"/>
                  <a:pt x="4573785" y="4367077"/>
                  <a:pt x="4573785" y="4466758"/>
                </a:cubicBezTo>
                <a:lnTo>
                  <a:pt x="4462561" y="4466758"/>
                </a:lnTo>
                <a:cubicBezTo>
                  <a:pt x="4462561" y="4522370"/>
                  <a:pt x="4462561" y="4634642"/>
                  <a:pt x="4462561" y="4690253"/>
                </a:cubicBezTo>
                <a:lnTo>
                  <a:pt x="4351338" y="4690253"/>
                </a:lnTo>
                <a:lnTo>
                  <a:pt x="4351338" y="4801477"/>
                </a:lnTo>
                <a:lnTo>
                  <a:pt x="4240115" y="4801477"/>
                </a:lnTo>
                <a:lnTo>
                  <a:pt x="4240115" y="4912699"/>
                </a:lnTo>
                <a:lnTo>
                  <a:pt x="4128892" y="4912699"/>
                </a:lnTo>
                <a:lnTo>
                  <a:pt x="4128892" y="5023923"/>
                </a:lnTo>
                <a:lnTo>
                  <a:pt x="4017669" y="5023923"/>
                </a:lnTo>
                <a:lnTo>
                  <a:pt x="4017669" y="5135146"/>
                </a:lnTo>
                <a:cubicBezTo>
                  <a:pt x="3962058" y="5135146"/>
                  <a:pt x="3849785" y="5135146"/>
                  <a:pt x="3794174" y="5135146"/>
                </a:cubicBezTo>
                <a:lnTo>
                  <a:pt x="3794174" y="5246369"/>
                </a:lnTo>
                <a:lnTo>
                  <a:pt x="3628487" y="5246369"/>
                </a:lnTo>
                <a:lnTo>
                  <a:pt x="3459456" y="5246369"/>
                </a:lnTo>
                <a:lnTo>
                  <a:pt x="3290424" y="5246369"/>
                </a:lnTo>
                <a:lnTo>
                  <a:pt x="3124737" y="5246369"/>
                </a:lnTo>
                <a:lnTo>
                  <a:pt x="3124737" y="5130950"/>
                </a:lnTo>
                <a:cubicBezTo>
                  <a:pt x="3025056" y="5130950"/>
                  <a:pt x="2889700" y="5130950"/>
                  <a:pt x="2790019" y="5130950"/>
                </a:cubicBezTo>
                <a:lnTo>
                  <a:pt x="2790019" y="5019726"/>
                </a:lnTo>
                <a:cubicBezTo>
                  <a:pt x="2690338" y="5019726"/>
                  <a:pt x="2554981" y="5019726"/>
                  <a:pt x="2455301" y="5019726"/>
                </a:cubicBezTo>
                <a:lnTo>
                  <a:pt x="2455301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7" y="4797280"/>
                </a:lnTo>
                <a:lnTo>
                  <a:pt x="2229707" y="4686057"/>
                </a:lnTo>
                <a:lnTo>
                  <a:pt x="2118484" y="4686057"/>
                </a:lnTo>
                <a:lnTo>
                  <a:pt x="2118484" y="4574834"/>
                </a:lnTo>
                <a:lnTo>
                  <a:pt x="2007261" y="4574834"/>
                </a:lnTo>
                <a:lnTo>
                  <a:pt x="2007261" y="4463611"/>
                </a:lnTo>
                <a:lnTo>
                  <a:pt x="1896038" y="4463611"/>
                </a:lnTo>
                <a:lnTo>
                  <a:pt x="1896038" y="4352388"/>
                </a:lnTo>
                <a:lnTo>
                  <a:pt x="1784815" y="4352388"/>
                </a:lnTo>
                <a:lnTo>
                  <a:pt x="1784815" y="4241165"/>
                </a:lnTo>
                <a:lnTo>
                  <a:pt x="1673592" y="4241165"/>
                </a:lnTo>
                <a:lnTo>
                  <a:pt x="1673592" y="4129941"/>
                </a:lnTo>
                <a:cubicBezTo>
                  <a:pt x="1617980" y="4129941"/>
                  <a:pt x="1505708" y="4129941"/>
                  <a:pt x="1450096" y="4129941"/>
                </a:cubicBezTo>
                <a:lnTo>
                  <a:pt x="1450096" y="4018718"/>
                </a:lnTo>
                <a:cubicBezTo>
                  <a:pt x="1232896" y="4018718"/>
                  <a:pt x="997859" y="4018718"/>
                  <a:pt x="780660" y="4018718"/>
                </a:cubicBezTo>
                <a:lnTo>
                  <a:pt x="780660" y="3903298"/>
                </a:lnTo>
                <a:cubicBezTo>
                  <a:pt x="725048" y="3903298"/>
                  <a:pt x="612776" y="3903298"/>
                  <a:pt x="557164" y="3903298"/>
                </a:cubicBezTo>
                <a:lnTo>
                  <a:pt x="557164" y="3792076"/>
                </a:lnTo>
                <a:cubicBezTo>
                  <a:pt x="501553" y="3792076"/>
                  <a:pt x="389281" y="3792076"/>
                  <a:pt x="333669" y="3792076"/>
                </a:cubicBezTo>
                <a:lnTo>
                  <a:pt x="333669" y="3680853"/>
                </a:lnTo>
                <a:lnTo>
                  <a:pt x="222446" y="3680853"/>
                </a:lnTo>
                <a:lnTo>
                  <a:pt x="222446" y="3569629"/>
                </a:lnTo>
                <a:lnTo>
                  <a:pt x="111223" y="3569629"/>
                </a:lnTo>
                <a:cubicBezTo>
                  <a:pt x="111223" y="3514018"/>
                  <a:pt x="111223" y="3401746"/>
                  <a:pt x="111223" y="3346134"/>
                </a:cubicBezTo>
                <a:lnTo>
                  <a:pt x="0" y="3346134"/>
                </a:lnTo>
                <a:lnTo>
                  <a:pt x="0" y="2787921"/>
                </a:lnTo>
                <a:lnTo>
                  <a:pt x="111223" y="2787921"/>
                </a:lnTo>
                <a:cubicBezTo>
                  <a:pt x="111223" y="2732309"/>
                  <a:pt x="111223" y="2620037"/>
                  <a:pt x="111223" y="2564425"/>
                </a:cubicBezTo>
                <a:lnTo>
                  <a:pt x="223495" y="2564425"/>
                </a:lnTo>
                <a:cubicBezTo>
                  <a:pt x="223495" y="2508814"/>
                  <a:pt x="223495" y="2396541"/>
                  <a:pt x="223495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1" y="2229707"/>
                </a:lnTo>
                <a:lnTo>
                  <a:pt x="446991" y="2118484"/>
                </a:lnTo>
                <a:lnTo>
                  <a:pt x="558214" y="2118484"/>
                </a:lnTo>
                <a:lnTo>
                  <a:pt x="558214" y="2007260"/>
                </a:lnTo>
                <a:lnTo>
                  <a:pt x="669437" y="2007260"/>
                </a:lnTo>
                <a:lnTo>
                  <a:pt x="669437" y="1896038"/>
                </a:lnTo>
                <a:lnTo>
                  <a:pt x="781709" y="1896038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2" y="1672542"/>
                </a:lnTo>
                <a:cubicBezTo>
                  <a:pt x="892932" y="1416520"/>
                  <a:pt x="892932" y="1145807"/>
                  <a:pt x="892932" y="890834"/>
                </a:cubicBezTo>
                <a:lnTo>
                  <a:pt x="1004155" y="890834"/>
                </a:lnTo>
                <a:cubicBezTo>
                  <a:pt x="1004155" y="791152"/>
                  <a:pt x="1004155" y="655796"/>
                  <a:pt x="1004155" y="556115"/>
                </a:cubicBezTo>
                <a:lnTo>
                  <a:pt x="1116427" y="556115"/>
                </a:lnTo>
                <a:lnTo>
                  <a:pt x="1116427" y="444892"/>
                </a:lnTo>
                <a:lnTo>
                  <a:pt x="1227650" y="444892"/>
                </a:lnTo>
                <a:lnTo>
                  <a:pt x="1227650" y="333669"/>
                </a:lnTo>
                <a:lnTo>
                  <a:pt x="1342021" y="333669"/>
                </a:lnTo>
                <a:lnTo>
                  <a:pt x="1342021" y="222446"/>
                </a:lnTo>
                <a:cubicBezTo>
                  <a:pt x="1397632" y="222446"/>
                  <a:pt x="1509905" y="222446"/>
                  <a:pt x="1565516" y="222446"/>
                </a:cubicBezTo>
                <a:lnTo>
                  <a:pt x="1565516" y="111223"/>
                </a:lnTo>
                <a:cubicBezTo>
                  <a:pt x="1621128" y="111223"/>
                  <a:pt x="1733400" y="111223"/>
                  <a:pt x="1789012" y="111223"/>
                </a:cubicBezTo>
                <a:lnTo>
                  <a:pt x="1789012" y="0"/>
                </a:lnTo>
                <a:close/>
              </a:path>
            </a:pathLst>
          </a:custGeom>
          <a:solidFill>
            <a:srgbClr val="5271FF">
              <a:alpha val="50000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5271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167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05DBCEC2-ABE2-3FFA-B488-33E1DAB587E1}"/>
              </a:ext>
            </a:extLst>
          </p:cNvPr>
          <p:cNvSpPr/>
          <p:nvPr/>
        </p:nvSpPr>
        <p:spPr>
          <a:xfrm>
            <a:off x="397776" y="1209242"/>
            <a:ext cx="2835649" cy="2002590"/>
          </a:xfrm>
          <a:prstGeom prst="cloudCallou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Form a team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F7305F9-39B6-DC5F-DACE-2A45C0382DE9}"/>
              </a:ext>
            </a:extLst>
          </p:cNvPr>
          <p:cNvSpPr/>
          <p:nvPr/>
        </p:nvSpPr>
        <p:spPr>
          <a:xfrm>
            <a:off x="4418307" y="1209242"/>
            <a:ext cx="2835649" cy="2002590"/>
          </a:xfrm>
          <a:prstGeom prst="cloudCallou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Develop an idea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155447E-3324-6165-540D-CA83123D7FEE}"/>
              </a:ext>
            </a:extLst>
          </p:cNvPr>
          <p:cNvSpPr/>
          <p:nvPr/>
        </p:nvSpPr>
        <p:spPr>
          <a:xfrm>
            <a:off x="8438838" y="1209242"/>
            <a:ext cx="2835649" cy="2002590"/>
          </a:xfrm>
          <a:prstGeom prst="cloudCallou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Work on project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33510949-E070-023D-0651-6FF3DE2261C2}"/>
              </a:ext>
            </a:extLst>
          </p:cNvPr>
          <p:cNvSpPr/>
          <p:nvPr/>
        </p:nvSpPr>
        <p:spPr>
          <a:xfrm>
            <a:off x="737940" y="4323917"/>
            <a:ext cx="2835649" cy="2002590"/>
          </a:xfrm>
          <a:prstGeom prst="cloudCallou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Finish the game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92A962F2-17B8-1BFD-B499-F641B171258F}"/>
              </a:ext>
            </a:extLst>
          </p:cNvPr>
          <p:cNvSpPr/>
          <p:nvPr/>
        </p:nvSpPr>
        <p:spPr>
          <a:xfrm>
            <a:off x="4418307" y="4225971"/>
            <a:ext cx="2917758" cy="2100536"/>
          </a:xfrm>
          <a:prstGeom prst="cloudCallou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Project documentation</a:t>
            </a:r>
            <a:endParaRPr lang="bg-BG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3DF89935-B5CF-5EDA-E88C-56A2AB64535E}"/>
              </a:ext>
            </a:extLst>
          </p:cNvPr>
          <p:cNvSpPr/>
          <p:nvPr/>
        </p:nvSpPr>
        <p:spPr>
          <a:xfrm>
            <a:off x="8183687" y="4362372"/>
            <a:ext cx="2835649" cy="2002590"/>
          </a:xfrm>
          <a:prstGeom prst="cloudCallou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Rehearsal for the project presentation</a:t>
            </a:r>
            <a:endParaRPr lang="bg-BG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74810DC-BEE8-C393-F721-BC031EA2DE56}"/>
              </a:ext>
            </a:extLst>
          </p:cNvPr>
          <p:cNvCxnSpPr>
            <a:cxnSpLocks/>
          </p:cNvCxnSpPr>
          <p:nvPr/>
        </p:nvCxnSpPr>
        <p:spPr>
          <a:xfrm flipV="1">
            <a:off x="3095625" y="1872577"/>
            <a:ext cx="1322682" cy="100965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39B7806-9C5E-9437-B17D-109E434F4667}"/>
              </a:ext>
            </a:extLst>
          </p:cNvPr>
          <p:cNvCxnSpPr>
            <a:cxnSpLocks/>
          </p:cNvCxnSpPr>
          <p:nvPr/>
        </p:nvCxnSpPr>
        <p:spPr>
          <a:xfrm flipV="1">
            <a:off x="7181850" y="1643977"/>
            <a:ext cx="1333500" cy="116205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CCE0044-A857-403C-B79A-71E0312FF7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38526" y="2990236"/>
            <a:ext cx="5229227" cy="1372135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A411AB9-B3A9-9ECD-1331-A6F4FE7C197E}"/>
              </a:ext>
            </a:extLst>
          </p:cNvPr>
          <p:cNvCxnSpPr>
            <a:cxnSpLocks/>
          </p:cNvCxnSpPr>
          <p:nvPr/>
        </p:nvCxnSpPr>
        <p:spPr>
          <a:xfrm flipV="1">
            <a:off x="3381375" y="4996777"/>
            <a:ext cx="1036932" cy="1000125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224D09B-366D-F2A4-3AF9-E0D16E399509}"/>
              </a:ext>
            </a:extLst>
          </p:cNvPr>
          <p:cNvCxnSpPr>
            <a:cxnSpLocks/>
          </p:cNvCxnSpPr>
          <p:nvPr/>
        </p:nvCxnSpPr>
        <p:spPr>
          <a:xfrm flipV="1">
            <a:off x="7181850" y="4992825"/>
            <a:ext cx="1001837" cy="908827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3CCF30F-7525-C200-3217-383744E3A6C2}"/>
              </a:ext>
            </a:extLst>
          </p:cNvPr>
          <p:cNvSpPr txBox="1"/>
          <p:nvPr/>
        </p:nvSpPr>
        <p:spPr>
          <a:xfrm>
            <a:off x="3776067" y="50286"/>
            <a:ext cx="42022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Work stages</a:t>
            </a:r>
            <a:endParaRPr lang="bg-BG" sz="50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253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54D2CB6-F14E-E6E8-49C6-93454AE1E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29" y="260985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59C6B7-3E6B-DE80-5068-F7C8F2E34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3019425"/>
            <a:ext cx="1638300" cy="1638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2A9D15-A66F-8142-331E-DF89CD342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5" y="2609850"/>
            <a:ext cx="1638300" cy="1638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2395A4-5E81-59C2-39A1-746E3D3744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00" t="37800" b="50000"/>
          <a:stretch/>
        </p:blipFill>
        <p:spPr>
          <a:xfrm>
            <a:off x="1533525" y="1399802"/>
            <a:ext cx="9124950" cy="1210048"/>
          </a:xfrm>
          <a:prstGeom prst="rect">
            <a:avLst/>
          </a:prstGeom>
        </p:spPr>
      </p:pic>
      <p:sp>
        <p:nvSpPr>
          <p:cNvPr id="23" name="Shape 9">
            <a:extLst>
              <a:ext uri="{FF2B5EF4-FFF2-40B4-BE49-F238E27FC236}">
                <a16:creationId xmlns:a16="http://schemas.microsoft.com/office/drawing/2014/main" id="{019DC9F9-773B-9C57-ACCC-EDF76F4CEBFC}"/>
              </a:ext>
            </a:extLst>
          </p:cNvPr>
          <p:cNvSpPr/>
          <p:nvPr/>
        </p:nvSpPr>
        <p:spPr>
          <a:xfrm>
            <a:off x="-1475424" y="1781175"/>
            <a:ext cx="3094673" cy="2981325"/>
          </a:xfrm>
          <a:custGeom>
            <a:avLst/>
            <a:gdLst/>
            <a:ahLst/>
            <a:cxnLst/>
            <a:rect l="0" t="0" r="0" b="0"/>
            <a:pathLst>
              <a:path w="5246369" h="5246369">
                <a:moveTo>
                  <a:pt x="1789012" y="0"/>
                </a:moveTo>
                <a:lnTo>
                  <a:pt x="2793167" y="0"/>
                </a:lnTo>
                <a:lnTo>
                  <a:pt x="2793167" y="111223"/>
                </a:lnTo>
                <a:cubicBezTo>
                  <a:pt x="2848778" y="111223"/>
                  <a:pt x="2961050" y="111223"/>
                  <a:pt x="3016662" y="111223"/>
                </a:cubicBezTo>
                <a:lnTo>
                  <a:pt x="3016662" y="223495"/>
                </a:lnTo>
                <a:cubicBezTo>
                  <a:pt x="3072273" y="223495"/>
                  <a:pt x="3184546" y="223495"/>
                  <a:pt x="3240157" y="223495"/>
                </a:cubicBezTo>
                <a:lnTo>
                  <a:pt x="3240157" y="334718"/>
                </a:lnTo>
                <a:lnTo>
                  <a:pt x="3351380" y="334718"/>
                </a:lnTo>
                <a:cubicBezTo>
                  <a:pt x="3351380" y="390330"/>
                  <a:pt x="3351380" y="502602"/>
                  <a:pt x="3351380" y="558214"/>
                </a:cubicBezTo>
                <a:lnTo>
                  <a:pt x="3462603" y="558214"/>
                </a:lnTo>
                <a:lnTo>
                  <a:pt x="3462603" y="669437"/>
                </a:lnTo>
                <a:lnTo>
                  <a:pt x="3573827" y="669437"/>
                </a:lnTo>
                <a:cubicBezTo>
                  <a:pt x="3573827" y="725048"/>
                  <a:pt x="3573827" y="837321"/>
                  <a:pt x="3573827" y="892932"/>
                </a:cubicBezTo>
                <a:lnTo>
                  <a:pt x="3685050" y="892932"/>
                </a:lnTo>
                <a:cubicBezTo>
                  <a:pt x="3685050" y="948543"/>
                  <a:pt x="3685050" y="1060816"/>
                  <a:pt x="3685050" y="1116427"/>
                </a:cubicBezTo>
                <a:lnTo>
                  <a:pt x="3796273" y="1116427"/>
                </a:lnTo>
                <a:lnTo>
                  <a:pt x="3796273" y="1227650"/>
                </a:lnTo>
                <a:lnTo>
                  <a:pt x="3907495" y="1227650"/>
                </a:lnTo>
                <a:lnTo>
                  <a:pt x="3907495" y="1340972"/>
                </a:lnTo>
                <a:cubicBezTo>
                  <a:pt x="4007177" y="1340972"/>
                  <a:pt x="4142533" y="1340972"/>
                  <a:pt x="4242214" y="1340972"/>
                </a:cubicBezTo>
                <a:lnTo>
                  <a:pt x="4242214" y="1452195"/>
                </a:lnTo>
                <a:cubicBezTo>
                  <a:pt x="4382817" y="1452195"/>
                  <a:pt x="4549652" y="1452195"/>
                  <a:pt x="4689205" y="1452195"/>
                </a:cubicBezTo>
                <a:lnTo>
                  <a:pt x="4689205" y="1563418"/>
                </a:lnTo>
                <a:cubicBezTo>
                  <a:pt x="4744816" y="1563418"/>
                  <a:pt x="4857089" y="1563418"/>
                  <a:pt x="4912700" y="1563418"/>
                </a:cubicBezTo>
                <a:lnTo>
                  <a:pt x="4912700" y="1674641"/>
                </a:lnTo>
                <a:lnTo>
                  <a:pt x="5023923" y="1674641"/>
                </a:lnTo>
                <a:lnTo>
                  <a:pt x="5023923" y="1785864"/>
                </a:lnTo>
                <a:lnTo>
                  <a:pt x="5135146" y="1785864"/>
                </a:lnTo>
                <a:cubicBezTo>
                  <a:pt x="5135146" y="1841476"/>
                  <a:pt x="5135146" y="1953748"/>
                  <a:pt x="5135146" y="2009359"/>
                </a:cubicBezTo>
                <a:lnTo>
                  <a:pt x="5135146" y="2011458"/>
                </a:lnTo>
                <a:lnTo>
                  <a:pt x="5246369" y="2011458"/>
                </a:lnTo>
                <a:lnTo>
                  <a:pt x="5246369" y="2205754"/>
                </a:lnTo>
                <a:lnTo>
                  <a:pt x="5246369" y="2402706"/>
                </a:lnTo>
                <a:lnTo>
                  <a:pt x="5246369" y="2599461"/>
                </a:lnTo>
                <a:lnTo>
                  <a:pt x="5246369" y="2793167"/>
                </a:lnTo>
                <a:lnTo>
                  <a:pt x="5129900" y="2793167"/>
                </a:lnTo>
                <a:cubicBezTo>
                  <a:pt x="5129900" y="2848778"/>
                  <a:pt x="5129900" y="2961051"/>
                  <a:pt x="5129900" y="3016662"/>
                </a:cubicBezTo>
                <a:lnTo>
                  <a:pt x="5018676" y="3016662"/>
                </a:lnTo>
                <a:lnTo>
                  <a:pt x="5018676" y="3127885"/>
                </a:lnTo>
                <a:lnTo>
                  <a:pt x="4907454" y="3127885"/>
                </a:lnTo>
                <a:lnTo>
                  <a:pt x="4907454" y="3239108"/>
                </a:lnTo>
                <a:lnTo>
                  <a:pt x="4796231" y="3239108"/>
                </a:lnTo>
                <a:cubicBezTo>
                  <a:pt x="4796231" y="3294720"/>
                  <a:pt x="4796231" y="3406992"/>
                  <a:pt x="4796231" y="3462603"/>
                </a:cubicBezTo>
                <a:lnTo>
                  <a:pt x="4685008" y="3462603"/>
                </a:lnTo>
                <a:cubicBezTo>
                  <a:pt x="4685008" y="3679803"/>
                  <a:pt x="4685008" y="3914840"/>
                  <a:pt x="4685008" y="4132040"/>
                </a:cubicBezTo>
                <a:lnTo>
                  <a:pt x="4573785" y="4132040"/>
                </a:lnTo>
                <a:cubicBezTo>
                  <a:pt x="4573785" y="4231721"/>
                  <a:pt x="4573785" y="4367077"/>
                  <a:pt x="4573785" y="4466758"/>
                </a:cubicBezTo>
                <a:lnTo>
                  <a:pt x="4462561" y="4466758"/>
                </a:lnTo>
                <a:cubicBezTo>
                  <a:pt x="4462561" y="4522370"/>
                  <a:pt x="4462561" y="4634642"/>
                  <a:pt x="4462561" y="4690253"/>
                </a:cubicBezTo>
                <a:lnTo>
                  <a:pt x="4351338" y="4690253"/>
                </a:lnTo>
                <a:lnTo>
                  <a:pt x="4351338" y="4801477"/>
                </a:lnTo>
                <a:lnTo>
                  <a:pt x="4240115" y="4801477"/>
                </a:lnTo>
                <a:lnTo>
                  <a:pt x="4240115" y="4912699"/>
                </a:lnTo>
                <a:lnTo>
                  <a:pt x="4128892" y="4912699"/>
                </a:lnTo>
                <a:lnTo>
                  <a:pt x="4128892" y="5023923"/>
                </a:lnTo>
                <a:lnTo>
                  <a:pt x="4017669" y="5023923"/>
                </a:lnTo>
                <a:lnTo>
                  <a:pt x="4017669" y="5135146"/>
                </a:lnTo>
                <a:cubicBezTo>
                  <a:pt x="3962058" y="5135146"/>
                  <a:pt x="3849785" y="5135146"/>
                  <a:pt x="3794174" y="5135146"/>
                </a:cubicBezTo>
                <a:lnTo>
                  <a:pt x="3794174" y="5246369"/>
                </a:lnTo>
                <a:lnTo>
                  <a:pt x="3628487" y="5246369"/>
                </a:lnTo>
                <a:lnTo>
                  <a:pt x="3459456" y="5246369"/>
                </a:lnTo>
                <a:lnTo>
                  <a:pt x="3290424" y="5246369"/>
                </a:lnTo>
                <a:lnTo>
                  <a:pt x="3124737" y="5246369"/>
                </a:lnTo>
                <a:lnTo>
                  <a:pt x="3124737" y="5130950"/>
                </a:lnTo>
                <a:cubicBezTo>
                  <a:pt x="3025056" y="5130950"/>
                  <a:pt x="2889700" y="5130950"/>
                  <a:pt x="2790019" y="5130950"/>
                </a:cubicBezTo>
                <a:lnTo>
                  <a:pt x="2790019" y="5019726"/>
                </a:lnTo>
                <a:cubicBezTo>
                  <a:pt x="2690338" y="5019726"/>
                  <a:pt x="2554981" y="5019726"/>
                  <a:pt x="2455301" y="5019726"/>
                </a:cubicBezTo>
                <a:lnTo>
                  <a:pt x="2455301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7" y="4797280"/>
                </a:lnTo>
                <a:lnTo>
                  <a:pt x="2229707" y="4686057"/>
                </a:lnTo>
                <a:lnTo>
                  <a:pt x="2118484" y="4686057"/>
                </a:lnTo>
                <a:lnTo>
                  <a:pt x="2118484" y="4574834"/>
                </a:lnTo>
                <a:lnTo>
                  <a:pt x="2007261" y="4574834"/>
                </a:lnTo>
                <a:lnTo>
                  <a:pt x="2007261" y="4463611"/>
                </a:lnTo>
                <a:lnTo>
                  <a:pt x="1896038" y="4463611"/>
                </a:lnTo>
                <a:lnTo>
                  <a:pt x="1896038" y="4352388"/>
                </a:lnTo>
                <a:lnTo>
                  <a:pt x="1784815" y="4352388"/>
                </a:lnTo>
                <a:lnTo>
                  <a:pt x="1784815" y="4241165"/>
                </a:lnTo>
                <a:lnTo>
                  <a:pt x="1673592" y="4241165"/>
                </a:lnTo>
                <a:lnTo>
                  <a:pt x="1673592" y="4129941"/>
                </a:lnTo>
                <a:cubicBezTo>
                  <a:pt x="1617980" y="4129941"/>
                  <a:pt x="1505708" y="4129941"/>
                  <a:pt x="1450096" y="4129941"/>
                </a:cubicBezTo>
                <a:lnTo>
                  <a:pt x="1450096" y="4018718"/>
                </a:lnTo>
                <a:cubicBezTo>
                  <a:pt x="1232896" y="4018718"/>
                  <a:pt x="997859" y="4018718"/>
                  <a:pt x="780660" y="4018718"/>
                </a:cubicBezTo>
                <a:lnTo>
                  <a:pt x="780660" y="3903298"/>
                </a:lnTo>
                <a:cubicBezTo>
                  <a:pt x="725048" y="3903298"/>
                  <a:pt x="612776" y="3903298"/>
                  <a:pt x="557164" y="3903298"/>
                </a:cubicBezTo>
                <a:lnTo>
                  <a:pt x="557164" y="3792076"/>
                </a:lnTo>
                <a:cubicBezTo>
                  <a:pt x="501553" y="3792076"/>
                  <a:pt x="389281" y="3792076"/>
                  <a:pt x="333669" y="3792076"/>
                </a:cubicBezTo>
                <a:lnTo>
                  <a:pt x="333669" y="3680853"/>
                </a:lnTo>
                <a:lnTo>
                  <a:pt x="222446" y="3680853"/>
                </a:lnTo>
                <a:lnTo>
                  <a:pt x="222446" y="3569629"/>
                </a:lnTo>
                <a:lnTo>
                  <a:pt x="111223" y="3569629"/>
                </a:lnTo>
                <a:cubicBezTo>
                  <a:pt x="111223" y="3514018"/>
                  <a:pt x="111223" y="3401746"/>
                  <a:pt x="111223" y="3346134"/>
                </a:cubicBezTo>
                <a:lnTo>
                  <a:pt x="0" y="3346134"/>
                </a:lnTo>
                <a:lnTo>
                  <a:pt x="0" y="2787921"/>
                </a:lnTo>
                <a:lnTo>
                  <a:pt x="111223" y="2787921"/>
                </a:lnTo>
                <a:cubicBezTo>
                  <a:pt x="111223" y="2732309"/>
                  <a:pt x="111223" y="2620037"/>
                  <a:pt x="111223" y="2564425"/>
                </a:cubicBezTo>
                <a:lnTo>
                  <a:pt x="223495" y="2564425"/>
                </a:lnTo>
                <a:cubicBezTo>
                  <a:pt x="223495" y="2508814"/>
                  <a:pt x="223495" y="2396541"/>
                  <a:pt x="223495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1" y="2229707"/>
                </a:lnTo>
                <a:lnTo>
                  <a:pt x="446991" y="2118484"/>
                </a:lnTo>
                <a:lnTo>
                  <a:pt x="558214" y="2118484"/>
                </a:lnTo>
                <a:lnTo>
                  <a:pt x="558214" y="2007260"/>
                </a:lnTo>
                <a:lnTo>
                  <a:pt x="669437" y="2007260"/>
                </a:lnTo>
                <a:lnTo>
                  <a:pt x="669437" y="1896038"/>
                </a:lnTo>
                <a:lnTo>
                  <a:pt x="781709" y="1896038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2" y="1672542"/>
                </a:lnTo>
                <a:cubicBezTo>
                  <a:pt x="892932" y="1416520"/>
                  <a:pt x="892932" y="1145807"/>
                  <a:pt x="892932" y="890834"/>
                </a:cubicBezTo>
                <a:lnTo>
                  <a:pt x="1004155" y="890834"/>
                </a:lnTo>
                <a:cubicBezTo>
                  <a:pt x="1004155" y="791152"/>
                  <a:pt x="1004155" y="655796"/>
                  <a:pt x="1004155" y="556115"/>
                </a:cubicBezTo>
                <a:lnTo>
                  <a:pt x="1116427" y="556115"/>
                </a:lnTo>
                <a:lnTo>
                  <a:pt x="1116427" y="444892"/>
                </a:lnTo>
                <a:lnTo>
                  <a:pt x="1227650" y="444892"/>
                </a:lnTo>
                <a:lnTo>
                  <a:pt x="1227650" y="333669"/>
                </a:lnTo>
                <a:lnTo>
                  <a:pt x="1342021" y="333669"/>
                </a:lnTo>
                <a:lnTo>
                  <a:pt x="1342021" y="222446"/>
                </a:lnTo>
                <a:cubicBezTo>
                  <a:pt x="1397632" y="222446"/>
                  <a:pt x="1509905" y="222446"/>
                  <a:pt x="1565516" y="222446"/>
                </a:cubicBezTo>
                <a:lnTo>
                  <a:pt x="1565516" y="111223"/>
                </a:lnTo>
                <a:cubicBezTo>
                  <a:pt x="1621128" y="111223"/>
                  <a:pt x="1733400" y="111223"/>
                  <a:pt x="1789012" y="111223"/>
                </a:cubicBezTo>
                <a:lnTo>
                  <a:pt x="1789012" y="0"/>
                </a:lnTo>
                <a:close/>
              </a:path>
            </a:pathLst>
          </a:custGeom>
          <a:solidFill>
            <a:srgbClr val="5271FF">
              <a:alpha val="50000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5271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bg-BG"/>
          </a:p>
        </p:txBody>
      </p:sp>
      <p:sp>
        <p:nvSpPr>
          <p:cNvPr id="24" name="Shape 13">
            <a:extLst>
              <a:ext uri="{FF2B5EF4-FFF2-40B4-BE49-F238E27FC236}">
                <a16:creationId xmlns:a16="http://schemas.microsoft.com/office/drawing/2014/main" id="{0A38273C-0F06-8382-10CF-D6645F4852C2}"/>
              </a:ext>
            </a:extLst>
          </p:cNvPr>
          <p:cNvSpPr/>
          <p:nvPr/>
        </p:nvSpPr>
        <p:spPr>
          <a:xfrm rot="13250708">
            <a:off x="10184532" y="-384356"/>
            <a:ext cx="2821940" cy="2453005"/>
          </a:xfrm>
          <a:custGeom>
            <a:avLst/>
            <a:gdLst/>
            <a:ahLst/>
            <a:cxnLst/>
            <a:rect l="0" t="0" r="0" b="0"/>
            <a:pathLst>
              <a:path w="5246367" h="5246368">
                <a:moveTo>
                  <a:pt x="1789012" y="0"/>
                </a:moveTo>
                <a:lnTo>
                  <a:pt x="2793166" y="0"/>
                </a:lnTo>
                <a:lnTo>
                  <a:pt x="2793166" y="111223"/>
                </a:lnTo>
                <a:cubicBezTo>
                  <a:pt x="2848777" y="111223"/>
                  <a:pt x="2961050" y="111223"/>
                  <a:pt x="3016661" y="111223"/>
                </a:cubicBezTo>
                <a:lnTo>
                  <a:pt x="3016661" y="223495"/>
                </a:lnTo>
                <a:cubicBezTo>
                  <a:pt x="3072273" y="223495"/>
                  <a:pt x="3184545" y="223495"/>
                  <a:pt x="3240156" y="223495"/>
                </a:cubicBezTo>
                <a:lnTo>
                  <a:pt x="3240156" y="334718"/>
                </a:lnTo>
                <a:lnTo>
                  <a:pt x="3351379" y="334718"/>
                </a:lnTo>
                <a:cubicBezTo>
                  <a:pt x="3351379" y="390330"/>
                  <a:pt x="3351379" y="502602"/>
                  <a:pt x="3351379" y="558214"/>
                </a:cubicBezTo>
                <a:lnTo>
                  <a:pt x="3462603" y="558214"/>
                </a:lnTo>
                <a:lnTo>
                  <a:pt x="3462603" y="669437"/>
                </a:lnTo>
                <a:lnTo>
                  <a:pt x="3573825" y="669437"/>
                </a:lnTo>
                <a:cubicBezTo>
                  <a:pt x="3573825" y="725048"/>
                  <a:pt x="3573825" y="837320"/>
                  <a:pt x="3573825" y="892932"/>
                </a:cubicBezTo>
                <a:lnTo>
                  <a:pt x="3685048" y="892932"/>
                </a:lnTo>
                <a:cubicBezTo>
                  <a:pt x="3685048" y="948543"/>
                  <a:pt x="3685048" y="1060816"/>
                  <a:pt x="3685048" y="1116427"/>
                </a:cubicBezTo>
                <a:lnTo>
                  <a:pt x="3796272" y="1116427"/>
                </a:lnTo>
                <a:lnTo>
                  <a:pt x="3796272" y="1227650"/>
                </a:lnTo>
                <a:lnTo>
                  <a:pt x="3907495" y="1227650"/>
                </a:lnTo>
                <a:lnTo>
                  <a:pt x="3907495" y="1340972"/>
                </a:lnTo>
                <a:cubicBezTo>
                  <a:pt x="4007176" y="1340972"/>
                  <a:pt x="4142532" y="1340972"/>
                  <a:pt x="4242213" y="1340972"/>
                </a:cubicBezTo>
                <a:lnTo>
                  <a:pt x="4242213" y="1452195"/>
                </a:lnTo>
                <a:cubicBezTo>
                  <a:pt x="4382815" y="1452195"/>
                  <a:pt x="4549650" y="1452195"/>
                  <a:pt x="4689204" y="1452195"/>
                </a:cubicBezTo>
                <a:lnTo>
                  <a:pt x="4689204" y="1563418"/>
                </a:lnTo>
                <a:cubicBezTo>
                  <a:pt x="4744815" y="1563418"/>
                  <a:pt x="4857087" y="1563418"/>
                  <a:pt x="4912699" y="1563418"/>
                </a:cubicBezTo>
                <a:lnTo>
                  <a:pt x="4912699" y="1674641"/>
                </a:lnTo>
                <a:lnTo>
                  <a:pt x="5023922" y="1674641"/>
                </a:lnTo>
                <a:lnTo>
                  <a:pt x="5023922" y="1785864"/>
                </a:lnTo>
                <a:lnTo>
                  <a:pt x="5135146" y="1785864"/>
                </a:lnTo>
                <a:cubicBezTo>
                  <a:pt x="5135146" y="1841475"/>
                  <a:pt x="5135146" y="1953748"/>
                  <a:pt x="5135146" y="2009359"/>
                </a:cubicBezTo>
                <a:lnTo>
                  <a:pt x="5135146" y="2011458"/>
                </a:lnTo>
                <a:lnTo>
                  <a:pt x="5246367" y="2011458"/>
                </a:lnTo>
                <a:lnTo>
                  <a:pt x="5246367" y="2793167"/>
                </a:lnTo>
                <a:lnTo>
                  <a:pt x="5129898" y="2793167"/>
                </a:lnTo>
                <a:cubicBezTo>
                  <a:pt x="5129898" y="2848778"/>
                  <a:pt x="5129898" y="2961051"/>
                  <a:pt x="5129898" y="3016662"/>
                </a:cubicBezTo>
                <a:lnTo>
                  <a:pt x="5018675" y="3016662"/>
                </a:lnTo>
                <a:lnTo>
                  <a:pt x="5018675" y="3127885"/>
                </a:lnTo>
                <a:lnTo>
                  <a:pt x="4907454" y="3127885"/>
                </a:lnTo>
                <a:lnTo>
                  <a:pt x="4907454" y="3239108"/>
                </a:lnTo>
                <a:lnTo>
                  <a:pt x="4796230" y="3239108"/>
                </a:lnTo>
                <a:cubicBezTo>
                  <a:pt x="4796230" y="3294720"/>
                  <a:pt x="4796230" y="3406992"/>
                  <a:pt x="4796230" y="3462604"/>
                </a:cubicBezTo>
                <a:lnTo>
                  <a:pt x="4685006" y="3462604"/>
                </a:lnTo>
                <a:cubicBezTo>
                  <a:pt x="4685006" y="3679803"/>
                  <a:pt x="4685006" y="3914840"/>
                  <a:pt x="4685006" y="4132040"/>
                </a:cubicBezTo>
                <a:lnTo>
                  <a:pt x="4573785" y="4132040"/>
                </a:lnTo>
                <a:cubicBezTo>
                  <a:pt x="4573785" y="4231721"/>
                  <a:pt x="4573785" y="4367077"/>
                  <a:pt x="4573785" y="4466759"/>
                </a:cubicBezTo>
                <a:lnTo>
                  <a:pt x="4462560" y="4466759"/>
                </a:lnTo>
                <a:cubicBezTo>
                  <a:pt x="4462560" y="4522370"/>
                  <a:pt x="4462560" y="4634642"/>
                  <a:pt x="4462560" y="4690253"/>
                </a:cubicBezTo>
                <a:lnTo>
                  <a:pt x="4351336" y="4690253"/>
                </a:lnTo>
                <a:lnTo>
                  <a:pt x="4351336" y="4801477"/>
                </a:lnTo>
                <a:lnTo>
                  <a:pt x="4240115" y="4801477"/>
                </a:lnTo>
                <a:lnTo>
                  <a:pt x="4240115" y="4912700"/>
                </a:lnTo>
                <a:lnTo>
                  <a:pt x="4128891" y="4912700"/>
                </a:lnTo>
                <a:lnTo>
                  <a:pt x="4128891" y="5023923"/>
                </a:lnTo>
                <a:lnTo>
                  <a:pt x="4017668" y="5023923"/>
                </a:lnTo>
                <a:lnTo>
                  <a:pt x="4017668" y="5135146"/>
                </a:lnTo>
                <a:cubicBezTo>
                  <a:pt x="3962056" y="5135146"/>
                  <a:pt x="3849784" y="5135146"/>
                  <a:pt x="3794173" y="5135146"/>
                </a:cubicBezTo>
                <a:lnTo>
                  <a:pt x="3794173" y="5246368"/>
                </a:lnTo>
                <a:lnTo>
                  <a:pt x="3628487" y="5246368"/>
                </a:lnTo>
                <a:lnTo>
                  <a:pt x="3459456" y="5246368"/>
                </a:lnTo>
                <a:lnTo>
                  <a:pt x="3290424" y="5246368"/>
                </a:lnTo>
                <a:lnTo>
                  <a:pt x="3124737" y="5246368"/>
                </a:lnTo>
                <a:lnTo>
                  <a:pt x="3124737" y="5130950"/>
                </a:lnTo>
                <a:cubicBezTo>
                  <a:pt x="3025056" y="5130950"/>
                  <a:pt x="2889700" y="5130950"/>
                  <a:pt x="2790019" y="5130950"/>
                </a:cubicBezTo>
                <a:lnTo>
                  <a:pt x="2790019" y="5019726"/>
                </a:lnTo>
                <a:cubicBezTo>
                  <a:pt x="2690338" y="5019726"/>
                  <a:pt x="2554982" y="5019726"/>
                  <a:pt x="2455300" y="5019726"/>
                </a:cubicBezTo>
                <a:lnTo>
                  <a:pt x="2455300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6" y="4797280"/>
                </a:lnTo>
                <a:lnTo>
                  <a:pt x="2229706" y="4686057"/>
                </a:lnTo>
                <a:lnTo>
                  <a:pt x="2118483" y="4686057"/>
                </a:lnTo>
                <a:lnTo>
                  <a:pt x="2118483" y="4574834"/>
                </a:lnTo>
                <a:lnTo>
                  <a:pt x="2007260" y="4574834"/>
                </a:lnTo>
                <a:lnTo>
                  <a:pt x="2007260" y="4463611"/>
                </a:lnTo>
                <a:lnTo>
                  <a:pt x="1896036" y="4463611"/>
                </a:lnTo>
                <a:lnTo>
                  <a:pt x="1896036" y="4352388"/>
                </a:lnTo>
                <a:lnTo>
                  <a:pt x="1784814" y="4352388"/>
                </a:lnTo>
                <a:lnTo>
                  <a:pt x="1784814" y="4241165"/>
                </a:lnTo>
                <a:lnTo>
                  <a:pt x="1673591" y="4241165"/>
                </a:lnTo>
                <a:lnTo>
                  <a:pt x="1673591" y="4129941"/>
                </a:lnTo>
                <a:cubicBezTo>
                  <a:pt x="1617979" y="4129941"/>
                  <a:pt x="1505708" y="4129941"/>
                  <a:pt x="1450094" y="4129941"/>
                </a:cubicBezTo>
                <a:lnTo>
                  <a:pt x="1450094" y="4018718"/>
                </a:lnTo>
                <a:cubicBezTo>
                  <a:pt x="1232895" y="4018718"/>
                  <a:pt x="997859" y="4018718"/>
                  <a:pt x="780659" y="4018718"/>
                </a:cubicBezTo>
                <a:lnTo>
                  <a:pt x="780659" y="3903298"/>
                </a:lnTo>
                <a:cubicBezTo>
                  <a:pt x="725048" y="3903298"/>
                  <a:pt x="612775" y="3903298"/>
                  <a:pt x="557164" y="3903298"/>
                </a:cubicBezTo>
                <a:lnTo>
                  <a:pt x="557164" y="3792076"/>
                </a:lnTo>
                <a:cubicBezTo>
                  <a:pt x="501553" y="3792076"/>
                  <a:pt x="389280" y="3792076"/>
                  <a:pt x="333669" y="3792076"/>
                </a:cubicBezTo>
                <a:lnTo>
                  <a:pt x="333669" y="3680853"/>
                </a:lnTo>
                <a:lnTo>
                  <a:pt x="222445" y="3680853"/>
                </a:lnTo>
                <a:lnTo>
                  <a:pt x="222445" y="3569630"/>
                </a:lnTo>
                <a:lnTo>
                  <a:pt x="111222" y="3569630"/>
                </a:lnTo>
                <a:cubicBezTo>
                  <a:pt x="111222" y="3514018"/>
                  <a:pt x="111222" y="3401746"/>
                  <a:pt x="111222" y="3346134"/>
                </a:cubicBezTo>
                <a:lnTo>
                  <a:pt x="0" y="3346134"/>
                </a:lnTo>
                <a:lnTo>
                  <a:pt x="0" y="2787920"/>
                </a:lnTo>
                <a:lnTo>
                  <a:pt x="111222" y="2787920"/>
                </a:lnTo>
                <a:cubicBezTo>
                  <a:pt x="111222" y="2732309"/>
                  <a:pt x="111222" y="2620037"/>
                  <a:pt x="111222" y="2564426"/>
                </a:cubicBezTo>
                <a:lnTo>
                  <a:pt x="223494" y="2564426"/>
                </a:lnTo>
                <a:cubicBezTo>
                  <a:pt x="223494" y="2508814"/>
                  <a:pt x="223494" y="2396542"/>
                  <a:pt x="223494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0" y="2229707"/>
                </a:lnTo>
                <a:lnTo>
                  <a:pt x="446990" y="2118484"/>
                </a:lnTo>
                <a:lnTo>
                  <a:pt x="558213" y="2118484"/>
                </a:lnTo>
                <a:lnTo>
                  <a:pt x="558213" y="2007261"/>
                </a:lnTo>
                <a:lnTo>
                  <a:pt x="669435" y="2007261"/>
                </a:lnTo>
                <a:lnTo>
                  <a:pt x="669435" y="1896038"/>
                </a:lnTo>
                <a:lnTo>
                  <a:pt x="781709" y="1896038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0" y="1672542"/>
                </a:lnTo>
                <a:cubicBezTo>
                  <a:pt x="892930" y="1416520"/>
                  <a:pt x="892930" y="1145807"/>
                  <a:pt x="892930" y="890833"/>
                </a:cubicBezTo>
                <a:lnTo>
                  <a:pt x="1004154" y="890833"/>
                </a:lnTo>
                <a:cubicBezTo>
                  <a:pt x="1004154" y="791152"/>
                  <a:pt x="1004154" y="655796"/>
                  <a:pt x="1004154" y="556115"/>
                </a:cubicBezTo>
                <a:lnTo>
                  <a:pt x="1116426" y="556115"/>
                </a:lnTo>
                <a:lnTo>
                  <a:pt x="1116426" y="444892"/>
                </a:lnTo>
                <a:lnTo>
                  <a:pt x="1227649" y="444892"/>
                </a:lnTo>
                <a:lnTo>
                  <a:pt x="1227649" y="333669"/>
                </a:lnTo>
                <a:lnTo>
                  <a:pt x="1342020" y="333669"/>
                </a:lnTo>
                <a:lnTo>
                  <a:pt x="1342020" y="222446"/>
                </a:lnTo>
                <a:cubicBezTo>
                  <a:pt x="1397633" y="222446"/>
                  <a:pt x="1509903" y="222446"/>
                  <a:pt x="1565515" y="222446"/>
                </a:cubicBezTo>
                <a:lnTo>
                  <a:pt x="1565515" y="111223"/>
                </a:lnTo>
                <a:cubicBezTo>
                  <a:pt x="1621127" y="111223"/>
                  <a:pt x="1733400" y="111223"/>
                  <a:pt x="1789012" y="111223"/>
                </a:cubicBezTo>
                <a:lnTo>
                  <a:pt x="1789012" y="0"/>
                </a:lnTo>
                <a:close/>
              </a:path>
            </a:pathLst>
          </a:custGeom>
          <a:solidFill>
            <a:srgbClr val="FBF236">
              <a:alpha val="50000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FDE59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bg-BG"/>
          </a:p>
        </p:txBody>
      </p:sp>
      <p:sp>
        <p:nvSpPr>
          <p:cNvPr id="25" name="Shape 11">
            <a:extLst>
              <a:ext uri="{FF2B5EF4-FFF2-40B4-BE49-F238E27FC236}">
                <a16:creationId xmlns:a16="http://schemas.microsoft.com/office/drawing/2014/main" id="{717281FC-52E8-47FF-A768-CEE181C62F70}"/>
              </a:ext>
            </a:extLst>
          </p:cNvPr>
          <p:cNvSpPr/>
          <p:nvPr/>
        </p:nvSpPr>
        <p:spPr>
          <a:xfrm>
            <a:off x="9934575" y="4762500"/>
            <a:ext cx="2858051" cy="2686050"/>
          </a:xfrm>
          <a:custGeom>
            <a:avLst/>
            <a:gdLst/>
            <a:ahLst/>
            <a:cxnLst/>
            <a:rect l="0" t="0" r="0" b="0"/>
            <a:pathLst>
              <a:path w="5246368" h="5246368">
                <a:moveTo>
                  <a:pt x="1789011" y="0"/>
                </a:moveTo>
                <a:lnTo>
                  <a:pt x="2291089" y="0"/>
                </a:lnTo>
                <a:lnTo>
                  <a:pt x="2793166" y="0"/>
                </a:lnTo>
                <a:lnTo>
                  <a:pt x="2793166" y="111223"/>
                </a:lnTo>
                <a:cubicBezTo>
                  <a:pt x="2848777" y="111223"/>
                  <a:pt x="2961050" y="111223"/>
                  <a:pt x="3016662" y="111223"/>
                </a:cubicBezTo>
                <a:lnTo>
                  <a:pt x="3016662" y="223495"/>
                </a:lnTo>
                <a:cubicBezTo>
                  <a:pt x="3072272" y="223495"/>
                  <a:pt x="3184545" y="223495"/>
                  <a:pt x="3240157" y="223495"/>
                </a:cubicBezTo>
                <a:lnTo>
                  <a:pt x="3240157" y="334718"/>
                </a:lnTo>
                <a:lnTo>
                  <a:pt x="3351379" y="334718"/>
                </a:lnTo>
                <a:cubicBezTo>
                  <a:pt x="3351379" y="390330"/>
                  <a:pt x="3351379" y="502602"/>
                  <a:pt x="3351379" y="558214"/>
                </a:cubicBezTo>
                <a:lnTo>
                  <a:pt x="3462603" y="558214"/>
                </a:lnTo>
                <a:lnTo>
                  <a:pt x="3462603" y="669436"/>
                </a:lnTo>
                <a:lnTo>
                  <a:pt x="3573825" y="669436"/>
                </a:lnTo>
                <a:cubicBezTo>
                  <a:pt x="3573825" y="725048"/>
                  <a:pt x="3573825" y="837321"/>
                  <a:pt x="3573825" y="892932"/>
                </a:cubicBezTo>
                <a:lnTo>
                  <a:pt x="3685050" y="892932"/>
                </a:lnTo>
                <a:cubicBezTo>
                  <a:pt x="3685050" y="948543"/>
                  <a:pt x="3685050" y="1060816"/>
                  <a:pt x="3685050" y="1116427"/>
                </a:cubicBezTo>
                <a:lnTo>
                  <a:pt x="3796272" y="1116427"/>
                </a:lnTo>
                <a:lnTo>
                  <a:pt x="3796272" y="1227650"/>
                </a:lnTo>
                <a:lnTo>
                  <a:pt x="3907495" y="1227650"/>
                </a:lnTo>
                <a:lnTo>
                  <a:pt x="3907495" y="1340971"/>
                </a:lnTo>
                <a:cubicBezTo>
                  <a:pt x="4007176" y="1340971"/>
                  <a:pt x="4142532" y="1340971"/>
                  <a:pt x="4242213" y="1340971"/>
                </a:cubicBezTo>
                <a:lnTo>
                  <a:pt x="4242213" y="1452195"/>
                </a:lnTo>
                <a:cubicBezTo>
                  <a:pt x="4382816" y="1452195"/>
                  <a:pt x="4549651" y="1452195"/>
                  <a:pt x="4689205" y="1452195"/>
                </a:cubicBezTo>
                <a:lnTo>
                  <a:pt x="4689205" y="1563418"/>
                </a:lnTo>
                <a:cubicBezTo>
                  <a:pt x="4744815" y="1563418"/>
                  <a:pt x="4857088" y="1563418"/>
                  <a:pt x="4912700" y="1563418"/>
                </a:cubicBezTo>
                <a:lnTo>
                  <a:pt x="4912700" y="1674641"/>
                </a:lnTo>
                <a:lnTo>
                  <a:pt x="5023922" y="1674641"/>
                </a:lnTo>
                <a:lnTo>
                  <a:pt x="5023922" y="1785864"/>
                </a:lnTo>
                <a:lnTo>
                  <a:pt x="5135146" y="1785864"/>
                </a:lnTo>
                <a:cubicBezTo>
                  <a:pt x="5135146" y="1841476"/>
                  <a:pt x="5135146" y="1953747"/>
                  <a:pt x="5135146" y="2009359"/>
                </a:cubicBezTo>
                <a:lnTo>
                  <a:pt x="5135146" y="2011458"/>
                </a:lnTo>
                <a:lnTo>
                  <a:pt x="5246368" y="2011458"/>
                </a:lnTo>
                <a:lnTo>
                  <a:pt x="5246368" y="2793166"/>
                </a:lnTo>
                <a:lnTo>
                  <a:pt x="5129900" y="2793166"/>
                </a:lnTo>
                <a:cubicBezTo>
                  <a:pt x="5129900" y="2848778"/>
                  <a:pt x="5129900" y="2961050"/>
                  <a:pt x="5129900" y="3016663"/>
                </a:cubicBezTo>
                <a:lnTo>
                  <a:pt x="5018676" y="3016663"/>
                </a:lnTo>
                <a:lnTo>
                  <a:pt x="5018676" y="3127885"/>
                </a:lnTo>
                <a:lnTo>
                  <a:pt x="4907453" y="3127885"/>
                </a:lnTo>
                <a:lnTo>
                  <a:pt x="4907453" y="3239108"/>
                </a:lnTo>
                <a:lnTo>
                  <a:pt x="4796230" y="3239108"/>
                </a:lnTo>
                <a:cubicBezTo>
                  <a:pt x="4796230" y="3294720"/>
                  <a:pt x="4796230" y="3406991"/>
                  <a:pt x="4796230" y="3462604"/>
                </a:cubicBezTo>
                <a:lnTo>
                  <a:pt x="4685007" y="3462604"/>
                </a:lnTo>
                <a:cubicBezTo>
                  <a:pt x="4685007" y="3679803"/>
                  <a:pt x="4685007" y="3914840"/>
                  <a:pt x="4685007" y="4132040"/>
                </a:cubicBezTo>
                <a:lnTo>
                  <a:pt x="4573784" y="4132040"/>
                </a:lnTo>
                <a:cubicBezTo>
                  <a:pt x="4573784" y="4231721"/>
                  <a:pt x="4573784" y="4367077"/>
                  <a:pt x="4573784" y="4466759"/>
                </a:cubicBezTo>
                <a:lnTo>
                  <a:pt x="4462560" y="4466759"/>
                </a:lnTo>
                <a:cubicBezTo>
                  <a:pt x="4462560" y="4522369"/>
                  <a:pt x="4462560" y="4634641"/>
                  <a:pt x="4462560" y="4690253"/>
                </a:cubicBezTo>
                <a:lnTo>
                  <a:pt x="4351338" y="4690253"/>
                </a:lnTo>
                <a:lnTo>
                  <a:pt x="4351338" y="4801476"/>
                </a:lnTo>
                <a:lnTo>
                  <a:pt x="4240115" y="4801476"/>
                </a:lnTo>
                <a:lnTo>
                  <a:pt x="4240115" y="4912700"/>
                </a:lnTo>
                <a:lnTo>
                  <a:pt x="4128892" y="4912700"/>
                </a:lnTo>
                <a:lnTo>
                  <a:pt x="4128892" y="5023922"/>
                </a:lnTo>
                <a:lnTo>
                  <a:pt x="4017668" y="5023922"/>
                </a:lnTo>
                <a:lnTo>
                  <a:pt x="4017668" y="5135146"/>
                </a:lnTo>
                <a:cubicBezTo>
                  <a:pt x="3962057" y="5135146"/>
                  <a:pt x="3849785" y="5135146"/>
                  <a:pt x="3794173" y="5135146"/>
                </a:cubicBezTo>
                <a:lnTo>
                  <a:pt x="3794173" y="5246368"/>
                </a:lnTo>
                <a:lnTo>
                  <a:pt x="3628486" y="5246368"/>
                </a:lnTo>
                <a:lnTo>
                  <a:pt x="3459455" y="5246368"/>
                </a:lnTo>
                <a:lnTo>
                  <a:pt x="3290423" y="5246368"/>
                </a:lnTo>
                <a:lnTo>
                  <a:pt x="3124737" y="5246368"/>
                </a:lnTo>
                <a:lnTo>
                  <a:pt x="3124737" y="5130949"/>
                </a:lnTo>
                <a:cubicBezTo>
                  <a:pt x="3025056" y="5130949"/>
                  <a:pt x="2889699" y="5130949"/>
                  <a:pt x="2790019" y="5130949"/>
                </a:cubicBezTo>
                <a:lnTo>
                  <a:pt x="2790019" y="5019726"/>
                </a:lnTo>
                <a:cubicBezTo>
                  <a:pt x="2690337" y="5019726"/>
                  <a:pt x="2554981" y="5019726"/>
                  <a:pt x="2455301" y="5019726"/>
                </a:cubicBezTo>
                <a:lnTo>
                  <a:pt x="2455301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7" y="4797280"/>
                </a:lnTo>
                <a:lnTo>
                  <a:pt x="2229707" y="4686058"/>
                </a:lnTo>
                <a:lnTo>
                  <a:pt x="2118483" y="4686058"/>
                </a:lnTo>
                <a:lnTo>
                  <a:pt x="2118483" y="4574833"/>
                </a:lnTo>
                <a:lnTo>
                  <a:pt x="2007260" y="4574833"/>
                </a:lnTo>
                <a:lnTo>
                  <a:pt x="2007260" y="4463611"/>
                </a:lnTo>
                <a:lnTo>
                  <a:pt x="1896037" y="4463611"/>
                </a:lnTo>
                <a:lnTo>
                  <a:pt x="1896037" y="4352388"/>
                </a:lnTo>
                <a:lnTo>
                  <a:pt x="1784814" y="4352388"/>
                </a:lnTo>
                <a:lnTo>
                  <a:pt x="1784814" y="4241165"/>
                </a:lnTo>
                <a:lnTo>
                  <a:pt x="1673592" y="4241165"/>
                </a:lnTo>
                <a:lnTo>
                  <a:pt x="1673592" y="4129942"/>
                </a:lnTo>
                <a:cubicBezTo>
                  <a:pt x="1617980" y="4129942"/>
                  <a:pt x="1505707" y="4129942"/>
                  <a:pt x="1450095" y="4129942"/>
                </a:cubicBezTo>
                <a:lnTo>
                  <a:pt x="1450095" y="4018718"/>
                </a:lnTo>
                <a:cubicBezTo>
                  <a:pt x="1232896" y="4018718"/>
                  <a:pt x="997859" y="4018718"/>
                  <a:pt x="780659" y="4018718"/>
                </a:cubicBezTo>
                <a:lnTo>
                  <a:pt x="780659" y="3903299"/>
                </a:lnTo>
                <a:cubicBezTo>
                  <a:pt x="725047" y="3903299"/>
                  <a:pt x="612775" y="3903299"/>
                  <a:pt x="557164" y="3903299"/>
                </a:cubicBezTo>
                <a:lnTo>
                  <a:pt x="557164" y="3792075"/>
                </a:lnTo>
                <a:cubicBezTo>
                  <a:pt x="501552" y="3792075"/>
                  <a:pt x="389280" y="3792075"/>
                  <a:pt x="333668" y="3792075"/>
                </a:cubicBezTo>
                <a:lnTo>
                  <a:pt x="333668" y="3680853"/>
                </a:lnTo>
                <a:lnTo>
                  <a:pt x="222445" y="3680853"/>
                </a:lnTo>
                <a:lnTo>
                  <a:pt x="222445" y="3569630"/>
                </a:lnTo>
                <a:lnTo>
                  <a:pt x="111223" y="3569630"/>
                </a:lnTo>
                <a:cubicBezTo>
                  <a:pt x="111223" y="3514018"/>
                  <a:pt x="111223" y="3401745"/>
                  <a:pt x="111223" y="3346134"/>
                </a:cubicBezTo>
                <a:lnTo>
                  <a:pt x="0" y="3346134"/>
                </a:lnTo>
                <a:lnTo>
                  <a:pt x="0" y="2787920"/>
                </a:lnTo>
                <a:lnTo>
                  <a:pt x="111223" y="2787920"/>
                </a:lnTo>
                <a:cubicBezTo>
                  <a:pt x="111223" y="2732309"/>
                  <a:pt x="111223" y="2620037"/>
                  <a:pt x="111223" y="2564425"/>
                </a:cubicBezTo>
                <a:lnTo>
                  <a:pt x="223495" y="2564425"/>
                </a:lnTo>
                <a:cubicBezTo>
                  <a:pt x="223495" y="2508814"/>
                  <a:pt x="223495" y="2396541"/>
                  <a:pt x="223495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0" y="2229707"/>
                </a:lnTo>
                <a:lnTo>
                  <a:pt x="446990" y="2118484"/>
                </a:lnTo>
                <a:lnTo>
                  <a:pt x="558213" y="2118484"/>
                </a:lnTo>
                <a:lnTo>
                  <a:pt x="558213" y="2007260"/>
                </a:lnTo>
                <a:lnTo>
                  <a:pt x="669437" y="2007260"/>
                </a:lnTo>
                <a:lnTo>
                  <a:pt x="669437" y="1896037"/>
                </a:lnTo>
                <a:lnTo>
                  <a:pt x="781709" y="1896037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2" y="1672542"/>
                </a:lnTo>
                <a:cubicBezTo>
                  <a:pt x="892932" y="1416519"/>
                  <a:pt x="892932" y="1145807"/>
                  <a:pt x="892932" y="890834"/>
                </a:cubicBezTo>
                <a:lnTo>
                  <a:pt x="1004154" y="890834"/>
                </a:lnTo>
                <a:cubicBezTo>
                  <a:pt x="1004154" y="791153"/>
                  <a:pt x="1004154" y="655796"/>
                  <a:pt x="1004154" y="556115"/>
                </a:cubicBezTo>
                <a:lnTo>
                  <a:pt x="1116426" y="556115"/>
                </a:lnTo>
                <a:lnTo>
                  <a:pt x="1116426" y="444892"/>
                </a:lnTo>
                <a:lnTo>
                  <a:pt x="1227650" y="444892"/>
                </a:lnTo>
                <a:lnTo>
                  <a:pt x="1227650" y="333669"/>
                </a:lnTo>
                <a:lnTo>
                  <a:pt x="1342020" y="333669"/>
                </a:lnTo>
                <a:lnTo>
                  <a:pt x="1342020" y="222446"/>
                </a:lnTo>
                <a:cubicBezTo>
                  <a:pt x="1397633" y="222446"/>
                  <a:pt x="1509904" y="222446"/>
                  <a:pt x="1565515" y="222446"/>
                </a:cubicBezTo>
                <a:lnTo>
                  <a:pt x="1565515" y="111223"/>
                </a:lnTo>
                <a:cubicBezTo>
                  <a:pt x="1621127" y="111223"/>
                  <a:pt x="1733400" y="111223"/>
                  <a:pt x="1789011" y="111223"/>
                </a:cubicBezTo>
                <a:lnTo>
                  <a:pt x="1789011" y="0"/>
                </a:lnTo>
                <a:close/>
              </a:path>
            </a:pathLst>
          </a:custGeom>
          <a:solidFill>
            <a:srgbClr val="7ED957">
              <a:alpha val="50000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7ED957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086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Office Theme</vt:lpstr>
      <vt:lpstr>PowerPoint Presentation</vt:lpstr>
      <vt:lpstr>Table of contents</vt:lpstr>
      <vt:lpstr>Team</vt:lpstr>
      <vt:lpstr>Idea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Кристина Миткова Желева</dc:creator>
  <cp:lastModifiedBy>Кристина Миткова Желева</cp:lastModifiedBy>
  <cp:revision>2</cp:revision>
  <dcterms:created xsi:type="dcterms:W3CDTF">2023-11-12T19:01:38Z</dcterms:created>
  <dcterms:modified xsi:type="dcterms:W3CDTF">2023-11-12T19:06:32Z</dcterms:modified>
</cp:coreProperties>
</file>