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FBF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CF7E-816F-572F-7358-8FEEEA2DF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E243-47E1-1DEA-D07B-187D4A11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0CEB-2EED-E18F-A6FF-9561EF32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D8F9-8188-F937-50A5-E63BF71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93FB-BB16-6FA2-93BD-9C2DDD61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6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A1E4-063C-006C-B6DF-ADAD6A80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D519E-0C8A-19C7-7187-6DCDCBAD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16DF-94E2-C8E6-B46F-D1CE0D47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07D7-2365-6840-0A6F-25F20D0B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2616-0669-8E8A-E5DA-FFAA8C05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11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6AE65-95D0-ADA9-DF9B-08885FE4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C61E-777C-4CFE-5C53-49F701CC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7EBB-7B5B-A1F0-B33D-4B1F6127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46CC-A634-5FF9-19F3-5D54DCDE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ED8A-8C7F-09F8-75A9-2BF542E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39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5FD3-9CCA-000B-F5D7-74BF4BEA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5D93-865C-BF02-941F-3AB0DD3A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700A-FD2D-6065-E81F-9C551F1D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A74C-5792-DE17-78C0-19B5DE6B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3B31-0EB2-0244-FB76-E1923A3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02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75B0-BF96-A781-3A99-4D7B5FAB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D52E-9BDE-4164-5FA1-2B9303EC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7076-EA6A-ED94-C905-04E993B9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0642-7401-B219-9890-2BBFCD8F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D510-48FD-DFDC-25EC-AFC81B1A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8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E47-2B07-506A-3379-CAAFE9E5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8924-01E7-EE58-24E3-FA32A0E43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5DC5-B59B-3F24-7084-362B34BA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C21B2-88AA-7E6B-96C7-038F083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BA8E-8A0C-2F28-BD6B-E05437F5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300D-EE52-D56B-10AF-AF074674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AE69-52C9-0378-F484-82ABE06E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FC55-05EB-9C64-DAB0-B47E8AEB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AF06-DC69-83C0-D7C3-E5311889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4A610-AF2F-DF5D-C2AE-035C7D0B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0A64B-A710-D9DC-35DB-27D043D7B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6DCE3-9500-31A4-CEB8-2DC43E60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20F3-1D65-B79E-9D1A-BAAD33EA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5AB15-218D-53EA-C781-1B2A641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67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BA0-707E-D080-8154-7BAD28A1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51092-4940-E57A-BF8B-285CEF1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EF13-9697-57FC-6C0C-177D14A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4E03-5DE9-6633-4910-B5CDDC7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5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3B17D-C1DA-0F7F-A1C3-8BF47F7E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EA460-2ACB-ADBE-C305-7FF9868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F325-2D9A-4EE0-A1F4-6830D8DC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307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31A-9AAC-D469-7BE4-F08F15D4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8CDD-A819-3D31-18E9-DA3DFA24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453B-3648-EC10-BF8E-6986E139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CB332-116F-627D-01C5-39D5AC6F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AB53-A6B5-A398-CACB-30314675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86F4-BF90-60E4-ABF2-03DB0F5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668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8CB5-BA76-425D-8841-DED31EF0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AFCCE-CA8B-7102-8D6C-329EF75AA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37DE-C7AF-8214-1A33-183CE394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C798-F2C4-9280-2A84-F4B6C6DD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FC88D-3719-741F-6E13-F1559E3F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C136-F78A-B985-B89D-E474F1DF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58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4187C-24FD-AAA6-D80C-8BA00772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8B5E-8B7B-CDB7-A744-D727D030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3791-E91B-C769-B7EF-7A45D6E61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2389-DD49-4895-8392-A0D998AEDC93}" type="datetimeFigureOut">
              <a:rPr lang="bg-BG" smtClean="0"/>
              <a:t>12.11.2023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9655-1B3D-E6BB-149B-C8D50BEE5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9C1CE-8270-D418-8636-981C8D618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8AC6-341D-4A2C-AAE8-4D77A04422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4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EB2453-6A82-D700-7C8F-29853607E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28879" r="15335" b="17186"/>
          <a:stretch/>
        </p:blipFill>
        <p:spPr bwMode="auto">
          <a:xfrm>
            <a:off x="3114675" y="1021521"/>
            <a:ext cx="5962650" cy="4988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hape 13">
            <a:extLst>
              <a:ext uri="{FF2B5EF4-FFF2-40B4-BE49-F238E27FC236}">
                <a16:creationId xmlns:a16="http://schemas.microsoft.com/office/drawing/2014/main" id="{05D481A4-D670-31A4-3D3A-0F5E7D79648D}"/>
              </a:ext>
            </a:extLst>
          </p:cNvPr>
          <p:cNvSpPr/>
          <p:nvPr/>
        </p:nvSpPr>
        <p:spPr>
          <a:xfrm rot="13250708">
            <a:off x="10184532" y="-384356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6" name="Shape 9">
            <a:extLst>
              <a:ext uri="{FF2B5EF4-FFF2-40B4-BE49-F238E27FC236}">
                <a16:creationId xmlns:a16="http://schemas.microsoft.com/office/drawing/2014/main" id="{0A5D0A58-F740-106A-C3CA-DFAE4B3B81BD}"/>
              </a:ext>
            </a:extLst>
          </p:cNvPr>
          <p:cNvSpPr/>
          <p:nvPr/>
        </p:nvSpPr>
        <p:spPr>
          <a:xfrm>
            <a:off x="-1475424" y="1781175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BB7B7284-D142-CAF6-7701-252B056AAE58}"/>
              </a:ext>
            </a:extLst>
          </p:cNvPr>
          <p:cNvSpPr/>
          <p:nvPr/>
        </p:nvSpPr>
        <p:spPr>
          <a:xfrm>
            <a:off x="9934575" y="4762500"/>
            <a:ext cx="2858051" cy="2686050"/>
          </a:xfrm>
          <a:custGeom>
            <a:avLst/>
            <a:gdLst/>
            <a:ahLst/>
            <a:cxnLst/>
            <a:rect l="0" t="0" r="0" b="0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7ED957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79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E4B2-1112-B302-9DF5-CB0408E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2899"/>
            <a:ext cx="5828070" cy="847951"/>
          </a:xfrm>
        </p:spPr>
        <p:txBody>
          <a:bodyPr>
            <a:prstTxWarp prst="textWave2">
              <a:avLst/>
            </a:prstTxWarp>
            <a:normAutofit/>
          </a:bodyPr>
          <a:lstStyle/>
          <a:p>
            <a:r>
              <a:rPr lang="en-US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 of contents</a:t>
            </a:r>
            <a:endParaRPr lang="bg-BG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3569;p31">
            <a:extLst>
              <a:ext uri="{FF2B5EF4-FFF2-40B4-BE49-F238E27FC236}">
                <a16:creationId xmlns:a16="http://schemas.microsoft.com/office/drawing/2014/main" id="{9BBA1463-07DC-B48D-9EC6-DE0CCD380579}"/>
              </a:ext>
            </a:extLst>
          </p:cNvPr>
          <p:cNvSpPr txBox="1">
            <a:spLocks/>
          </p:cNvSpPr>
          <p:nvPr/>
        </p:nvSpPr>
        <p:spPr>
          <a:xfrm rot="1973">
            <a:off x="3491604" y="1804104"/>
            <a:ext cx="1276576" cy="775989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01</a:t>
            </a:r>
          </a:p>
        </p:txBody>
      </p:sp>
      <p:sp>
        <p:nvSpPr>
          <p:cNvPr id="6" name="Google Shape;3569;p31">
            <a:extLst>
              <a:ext uri="{FF2B5EF4-FFF2-40B4-BE49-F238E27FC236}">
                <a16:creationId xmlns:a16="http://schemas.microsoft.com/office/drawing/2014/main" id="{FA836402-8374-3018-51E7-5C796F4A9856}"/>
              </a:ext>
            </a:extLst>
          </p:cNvPr>
          <p:cNvSpPr txBox="1">
            <a:spLocks/>
          </p:cNvSpPr>
          <p:nvPr/>
        </p:nvSpPr>
        <p:spPr>
          <a:xfrm rot="1973">
            <a:off x="7213766" y="1803401"/>
            <a:ext cx="1140583" cy="776730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02</a:t>
            </a:r>
          </a:p>
        </p:txBody>
      </p:sp>
      <p:sp>
        <p:nvSpPr>
          <p:cNvPr id="7" name="Google Shape;3569;p31">
            <a:extLst>
              <a:ext uri="{FF2B5EF4-FFF2-40B4-BE49-F238E27FC236}">
                <a16:creationId xmlns:a16="http://schemas.microsoft.com/office/drawing/2014/main" id="{7178989A-399E-37F9-B647-BCFB8E83E535}"/>
              </a:ext>
            </a:extLst>
          </p:cNvPr>
          <p:cNvSpPr txBox="1">
            <a:spLocks/>
          </p:cNvSpPr>
          <p:nvPr/>
        </p:nvSpPr>
        <p:spPr>
          <a:xfrm rot="1973">
            <a:off x="1706860" y="4037157"/>
            <a:ext cx="1276124" cy="775256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03</a:t>
            </a:r>
          </a:p>
        </p:txBody>
      </p:sp>
      <p:sp>
        <p:nvSpPr>
          <p:cNvPr id="9" name="Google Shape;3569;p31">
            <a:extLst>
              <a:ext uri="{FF2B5EF4-FFF2-40B4-BE49-F238E27FC236}">
                <a16:creationId xmlns:a16="http://schemas.microsoft.com/office/drawing/2014/main" id="{33E64A9A-DD2B-330B-E3F5-775470C0015A}"/>
              </a:ext>
            </a:extLst>
          </p:cNvPr>
          <p:cNvSpPr txBox="1">
            <a:spLocks/>
          </p:cNvSpPr>
          <p:nvPr/>
        </p:nvSpPr>
        <p:spPr>
          <a:xfrm rot="1973">
            <a:off x="5421395" y="4027321"/>
            <a:ext cx="1160071" cy="776056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04</a:t>
            </a:r>
          </a:p>
        </p:txBody>
      </p:sp>
      <p:sp>
        <p:nvSpPr>
          <p:cNvPr id="10" name="Google Shape;3569;p31">
            <a:extLst>
              <a:ext uri="{FF2B5EF4-FFF2-40B4-BE49-F238E27FC236}">
                <a16:creationId xmlns:a16="http://schemas.microsoft.com/office/drawing/2014/main" id="{E16DA84E-80BF-5EF5-542B-2FC9E4C39A29}"/>
              </a:ext>
            </a:extLst>
          </p:cNvPr>
          <p:cNvSpPr txBox="1">
            <a:spLocks/>
          </p:cNvSpPr>
          <p:nvPr/>
        </p:nvSpPr>
        <p:spPr>
          <a:xfrm rot="1973">
            <a:off x="3113921" y="2841056"/>
            <a:ext cx="2031942" cy="8479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Team</a:t>
            </a:r>
          </a:p>
        </p:txBody>
      </p:sp>
      <p:sp>
        <p:nvSpPr>
          <p:cNvPr id="11" name="Google Shape;3569;p31">
            <a:extLst>
              <a:ext uri="{FF2B5EF4-FFF2-40B4-BE49-F238E27FC236}">
                <a16:creationId xmlns:a16="http://schemas.microsoft.com/office/drawing/2014/main" id="{B3B401A4-CD99-4F58-CD27-367BFC68906D}"/>
              </a:ext>
            </a:extLst>
          </p:cNvPr>
          <p:cNvSpPr txBox="1">
            <a:spLocks/>
          </p:cNvSpPr>
          <p:nvPr/>
        </p:nvSpPr>
        <p:spPr>
          <a:xfrm rot="1973">
            <a:off x="6768086" y="2841055"/>
            <a:ext cx="2031941" cy="84795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Idea</a:t>
            </a:r>
          </a:p>
        </p:txBody>
      </p:sp>
      <p:sp>
        <p:nvSpPr>
          <p:cNvPr id="12" name="Google Shape;3569;p31">
            <a:extLst>
              <a:ext uri="{FF2B5EF4-FFF2-40B4-BE49-F238E27FC236}">
                <a16:creationId xmlns:a16="http://schemas.microsoft.com/office/drawing/2014/main" id="{AA92862C-4EB6-F91C-5135-B9394FAEA333}"/>
              </a:ext>
            </a:extLst>
          </p:cNvPr>
          <p:cNvSpPr txBox="1">
            <a:spLocks/>
          </p:cNvSpPr>
          <p:nvPr/>
        </p:nvSpPr>
        <p:spPr>
          <a:xfrm rot="1973">
            <a:off x="4985703" y="5141681"/>
            <a:ext cx="2031454" cy="84795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Game</a:t>
            </a:r>
          </a:p>
        </p:txBody>
      </p:sp>
      <p:sp>
        <p:nvSpPr>
          <p:cNvPr id="13" name="Google Shape;3569;p31">
            <a:extLst>
              <a:ext uri="{FF2B5EF4-FFF2-40B4-BE49-F238E27FC236}">
                <a16:creationId xmlns:a16="http://schemas.microsoft.com/office/drawing/2014/main" id="{E744598C-4AB1-5ADA-E2CE-B3A759B86C30}"/>
              </a:ext>
            </a:extLst>
          </p:cNvPr>
          <p:cNvSpPr txBox="1">
            <a:spLocks/>
          </p:cNvSpPr>
          <p:nvPr/>
        </p:nvSpPr>
        <p:spPr>
          <a:xfrm rot="1973">
            <a:off x="560196" y="5143295"/>
            <a:ext cx="3569453" cy="84590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ln w="6600">
                  <a:noFill/>
                  <a:prstDash val="solid"/>
                </a:ln>
                <a:solidFill>
                  <a:srgbClr val="FF914D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Work stages</a:t>
            </a:r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0993B51B-E460-5020-C4CA-8F72A03DAD9B}"/>
              </a:ext>
            </a:extLst>
          </p:cNvPr>
          <p:cNvSpPr/>
          <p:nvPr/>
        </p:nvSpPr>
        <p:spPr>
          <a:xfrm>
            <a:off x="10038283" y="-901374"/>
            <a:ext cx="2858051" cy="2686050"/>
          </a:xfrm>
          <a:custGeom>
            <a:avLst/>
            <a:gdLst/>
            <a:ahLst/>
            <a:cxnLst/>
            <a:rect l="0" t="0" r="0" b="0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7ED957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E56C6767-9BF8-6C25-6B0B-CB03D7F31D47}"/>
              </a:ext>
            </a:extLst>
          </p:cNvPr>
          <p:cNvSpPr/>
          <p:nvPr/>
        </p:nvSpPr>
        <p:spPr>
          <a:xfrm rot="19675672">
            <a:off x="8845372" y="3973904"/>
            <a:ext cx="3834325" cy="3520031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9471A5B-70D9-1193-356F-9DF9745C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3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D0F722-CA42-0C8B-0809-6321E20E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37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B6A2B3D-1391-187F-DBA0-78B40ACA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81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8934AEB-38E0-0837-E32F-782453E37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0" r="-1145" b="11875"/>
          <a:stretch/>
        </p:blipFill>
        <p:spPr bwMode="auto">
          <a:xfrm>
            <a:off x="9301625" y="1888997"/>
            <a:ext cx="2527504" cy="2527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53F5-91C7-85CD-4A16-485E8157F116}"/>
              </a:ext>
            </a:extLst>
          </p:cNvPr>
          <p:cNvSpPr txBox="1"/>
          <p:nvPr/>
        </p:nvSpPr>
        <p:spPr>
          <a:xfrm>
            <a:off x="3421011" y="4546118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Martin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Belchev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Backend developer</a:t>
            </a:r>
            <a:endParaRPr lang="bg-BG" sz="22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56E48-1B82-5FCB-EE58-D97E5A50008A}"/>
              </a:ext>
            </a:extLst>
          </p:cNvPr>
          <p:cNvSpPr txBox="1"/>
          <p:nvPr/>
        </p:nvSpPr>
        <p:spPr>
          <a:xfrm>
            <a:off x="6432755" y="4546117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Simeon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Syarov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Backend developer</a:t>
            </a:r>
            <a:endParaRPr lang="bg-BG" sz="22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0331-745C-E9E7-8807-90A721738373}"/>
              </a:ext>
            </a:extLst>
          </p:cNvPr>
          <p:cNvSpPr txBox="1"/>
          <p:nvPr/>
        </p:nvSpPr>
        <p:spPr>
          <a:xfrm>
            <a:off x="409267" y="4546118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Ivo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Badalov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Scrum trainer</a:t>
            </a:r>
            <a:endParaRPr lang="bg-BG" sz="22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9E728-12C5-0EE1-7E06-E31F4D665DC7}"/>
              </a:ext>
            </a:extLst>
          </p:cNvPr>
          <p:cNvSpPr txBox="1"/>
          <p:nvPr/>
        </p:nvSpPr>
        <p:spPr>
          <a:xfrm>
            <a:off x="9444499" y="4546116"/>
            <a:ext cx="2241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Kristina </a:t>
            </a:r>
            <a:r>
              <a:rPr lang="en-US" sz="2400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Zheleva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2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Frontend developer</a:t>
            </a:r>
          </a:p>
        </p:txBody>
      </p:sp>
      <p:sp>
        <p:nvSpPr>
          <p:cNvPr id="9" name="Shape 13">
            <a:extLst>
              <a:ext uri="{FF2B5EF4-FFF2-40B4-BE49-F238E27FC236}">
                <a16:creationId xmlns:a16="http://schemas.microsoft.com/office/drawing/2014/main" id="{964EEAF4-188C-3092-39D5-EBE6DA7DBC7C}"/>
              </a:ext>
            </a:extLst>
          </p:cNvPr>
          <p:cNvSpPr/>
          <p:nvPr/>
        </p:nvSpPr>
        <p:spPr>
          <a:xfrm rot="10518310">
            <a:off x="-468132" y="5266372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F749E-5598-BF9A-08C8-4C58CDF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22523" cy="952397"/>
          </a:xfrm>
        </p:spPr>
        <p:txBody>
          <a:bodyPr>
            <a:noAutofit/>
          </a:bodyPr>
          <a:lstStyle/>
          <a:p>
            <a:r>
              <a:rPr lang="en-US" sz="7000" dirty="0">
                <a:solidFill>
                  <a:schemeClr val="accent5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Team</a:t>
            </a:r>
            <a:endParaRPr lang="bg-BG" sz="7000" dirty="0">
              <a:solidFill>
                <a:schemeClr val="accent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Shape 13">
            <a:extLst>
              <a:ext uri="{FF2B5EF4-FFF2-40B4-BE49-F238E27FC236}">
                <a16:creationId xmlns:a16="http://schemas.microsoft.com/office/drawing/2014/main" id="{9F053A3D-E393-BEC1-EA00-7ABC97BB8742}"/>
              </a:ext>
            </a:extLst>
          </p:cNvPr>
          <p:cNvSpPr/>
          <p:nvPr/>
        </p:nvSpPr>
        <p:spPr>
          <a:xfrm rot="13250708">
            <a:off x="10418158" y="-1188128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5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D416-6918-2CA2-6421-535D6455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000" u="sng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</a:rPr>
              <a:t>Idea</a:t>
            </a:r>
            <a:endParaRPr lang="bg-BG" sz="10000" u="sng" dirty="0">
              <a:solidFill>
                <a:schemeClr val="accent6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DF490-D566-6E95-585C-F034E7A592A8}"/>
              </a:ext>
            </a:extLst>
          </p:cNvPr>
          <p:cNvSpPr txBox="1"/>
          <p:nvPr/>
        </p:nvSpPr>
        <p:spPr>
          <a:xfrm>
            <a:off x="2485103" y="2290456"/>
            <a:ext cx="7221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rgbClr val="70AD47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Noto Sans" panose="020B0502040504020204" pitchFamily="34" charset="0"/>
              </a:rPr>
              <a:t>A clicker game where the main game mechanic is to get garbage bags into recycling bins, which rewards the player with in-game currency that they can use to buy upgrades. The game is aimed at a younger audience, where we use the gained currency as a way to subliminally instill the idea of the importance of recycling.</a:t>
            </a:r>
            <a:endParaRPr lang="bg-BG" sz="3000" dirty="0"/>
          </a:p>
        </p:txBody>
      </p:sp>
      <p:sp>
        <p:nvSpPr>
          <p:cNvPr id="6" name="Shape 9">
            <a:extLst>
              <a:ext uri="{FF2B5EF4-FFF2-40B4-BE49-F238E27FC236}">
                <a16:creationId xmlns:a16="http://schemas.microsoft.com/office/drawing/2014/main" id="{0A6B33A7-39BD-6DBD-7029-2F23225E4D67}"/>
              </a:ext>
            </a:extLst>
          </p:cNvPr>
          <p:cNvSpPr/>
          <p:nvPr/>
        </p:nvSpPr>
        <p:spPr>
          <a:xfrm>
            <a:off x="10942718" y="3876675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CBC2EBC5-F5E8-7C0F-677E-EEE77EB8846C}"/>
              </a:ext>
            </a:extLst>
          </p:cNvPr>
          <p:cNvSpPr/>
          <p:nvPr/>
        </p:nvSpPr>
        <p:spPr>
          <a:xfrm>
            <a:off x="476279" y="5452662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8" name="Shape 9">
            <a:extLst>
              <a:ext uri="{FF2B5EF4-FFF2-40B4-BE49-F238E27FC236}">
                <a16:creationId xmlns:a16="http://schemas.microsoft.com/office/drawing/2014/main" id="{CAAD640A-4BC4-6F10-5924-E1FF5796F393}"/>
              </a:ext>
            </a:extLst>
          </p:cNvPr>
          <p:cNvSpPr/>
          <p:nvPr/>
        </p:nvSpPr>
        <p:spPr>
          <a:xfrm>
            <a:off x="7609583" y="-990753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6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5DBCEC2-ABE2-3FFA-B488-33E1DAB587E1}"/>
              </a:ext>
            </a:extLst>
          </p:cNvPr>
          <p:cNvSpPr/>
          <p:nvPr/>
        </p:nvSpPr>
        <p:spPr>
          <a:xfrm>
            <a:off x="397776" y="120924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Form a team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F7305F9-39B6-DC5F-DACE-2A45C0382DE9}"/>
              </a:ext>
            </a:extLst>
          </p:cNvPr>
          <p:cNvSpPr/>
          <p:nvPr/>
        </p:nvSpPr>
        <p:spPr>
          <a:xfrm>
            <a:off x="4418307" y="120924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Develop an idea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155447E-3324-6165-540D-CA83123D7FEE}"/>
              </a:ext>
            </a:extLst>
          </p:cNvPr>
          <p:cNvSpPr/>
          <p:nvPr/>
        </p:nvSpPr>
        <p:spPr>
          <a:xfrm>
            <a:off x="8438838" y="120924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Work on project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3510949-E070-023D-0651-6FF3DE2261C2}"/>
              </a:ext>
            </a:extLst>
          </p:cNvPr>
          <p:cNvSpPr/>
          <p:nvPr/>
        </p:nvSpPr>
        <p:spPr>
          <a:xfrm>
            <a:off x="737940" y="4323917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Finish the game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92A962F2-17B8-1BFD-B499-F641B171258F}"/>
              </a:ext>
            </a:extLst>
          </p:cNvPr>
          <p:cNvSpPr/>
          <p:nvPr/>
        </p:nvSpPr>
        <p:spPr>
          <a:xfrm>
            <a:off x="4418307" y="4225971"/>
            <a:ext cx="2917758" cy="2100536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Project documentation</a:t>
            </a:r>
            <a:endParaRPr lang="bg-BG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3DF89935-B5CF-5EDA-E88C-56A2AB64535E}"/>
              </a:ext>
            </a:extLst>
          </p:cNvPr>
          <p:cNvSpPr/>
          <p:nvPr/>
        </p:nvSpPr>
        <p:spPr>
          <a:xfrm>
            <a:off x="8183687" y="4362372"/>
            <a:ext cx="2835649" cy="2002590"/>
          </a:xfrm>
          <a:prstGeom prst="cloudCallou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Rehearsal for the project presentation</a:t>
            </a:r>
            <a:endParaRPr lang="bg-BG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74810DC-BEE8-C393-F721-BC031EA2DE56}"/>
              </a:ext>
            </a:extLst>
          </p:cNvPr>
          <p:cNvCxnSpPr>
            <a:cxnSpLocks/>
          </p:cNvCxnSpPr>
          <p:nvPr/>
        </p:nvCxnSpPr>
        <p:spPr>
          <a:xfrm flipV="1">
            <a:off x="3095625" y="1872577"/>
            <a:ext cx="1322682" cy="100965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39B7806-9C5E-9437-B17D-109E434F4667}"/>
              </a:ext>
            </a:extLst>
          </p:cNvPr>
          <p:cNvCxnSpPr>
            <a:cxnSpLocks/>
          </p:cNvCxnSpPr>
          <p:nvPr/>
        </p:nvCxnSpPr>
        <p:spPr>
          <a:xfrm flipV="1">
            <a:off x="7181850" y="1643977"/>
            <a:ext cx="1333500" cy="116205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CCE0044-A857-403C-B79A-71E0312FF7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38526" y="2990236"/>
            <a:ext cx="5229227" cy="137213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A411AB9-B3A9-9ECD-1331-A6F4FE7C197E}"/>
              </a:ext>
            </a:extLst>
          </p:cNvPr>
          <p:cNvCxnSpPr>
            <a:cxnSpLocks/>
          </p:cNvCxnSpPr>
          <p:nvPr/>
        </p:nvCxnSpPr>
        <p:spPr>
          <a:xfrm flipV="1">
            <a:off x="3381375" y="4996777"/>
            <a:ext cx="1036932" cy="100012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224D09B-366D-F2A4-3AF9-E0D16E399509}"/>
              </a:ext>
            </a:extLst>
          </p:cNvPr>
          <p:cNvCxnSpPr>
            <a:cxnSpLocks/>
          </p:cNvCxnSpPr>
          <p:nvPr/>
        </p:nvCxnSpPr>
        <p:spPr>
          <a:xfrm flipV="1">
            <a:off x="7181850" y="4992825"/>
            <a:ext cx="1001837" cy="90882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CCF30F-7525-C200-3217-383744E3A6C2}"/>
              </a:ext>
            </a:extLst>
          </p:cNvPr>
          <p:cNvSpPr txBox="1"/>
          <p:nvPr/>
        </p:nvSpPr>
        <p:spPr>
          <a:xfrm>
            <a:off x="3776067" y="50286"/>
            <a:ext cx="4202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Work stages</a:t>
            </a:r>
            <a:endParaRPr lang="bg-BG" sz="5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53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10E1-CDCD-EDCC-3DCD-7697E311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5"/>
                </a:solidFill>
                <a:latin typeface="Agency FB" panose="020B0503020202020204" pitchFamily="34" charset="0"/>
              </a:rPr>
              <a:t>Used technologies</a:t>
            </a:r>
            <a:endParaRPr lang="bg-BG" u="sng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C++ – Уикипедия">
            <a:extLst>
              <a:ext uri="{FF2B5EF4-FFF2-40B4-BE49-F238E27FC236}">
                <a16:creationId xmlns:a16="http://schemas.microsoft.com/office/drawing/2014/main" id="{F545BAB7-BF56-9F4D-C5DF-F0B1CA8A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7" y="1971675"/>
            <a:ext cx="1745495" cy="19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and Fast Multimedia Library - Wikipedia">
            <a:extLst>
              <a:ext uri="{FF2B5EF4-FFF2-40B4-BE49-F238E27FC236}">
                <a16:creationId xmlns:a16="http://schemas.microsoft.com/office/drawing/2014/main" id="{04B4C6C6-ED95-07F4-69FA-2950FC4C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35" y="2274933"/>
            <a:ext cx="3603684" cy="12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- Wikipedia">
            <a:extLst>
              <a:ext uri="{FF2B5EF4-FFF2-40B4-BE49-F238E27FC236}">
                <a16:creationId xmlns:a16="http://schemas.microsoft.com/office/drawing/2014/main" id="{31AF5C2C-DCE2-104F-AFB2-BDF068B4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19" y="2127247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Teams - Wikipedia">
            <a:extLst>
              <a:ext uri="{FF2B5EF4-FFF2-40B4-BE49-F238E27FC236}">
                <a16:creationId xmlns:a16="http://schemas.microsoft.com/office/drawing/2014/main" id="{EACE136F-6CEC-B77D-32DC-30FE1BDF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58" y="2070097"/>
            <a:ext cx="1997108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: Edit Documents – Приложения в Google Play">
            <a:extLst>
              <a:ext uri="{FF2B5EF4-FFF2-40B4-BE49-F238E27FC236}">
                <a16:creationId xmlns:a16="http://schemas.microsoft.com/office/drawing/2014/main" id="{847F3C90-C164-27F6-DA87-2794EE05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10527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- Apps on Google Play">
            <a:extLst>
              <a:ext uri="{FF2B5EF4-FFF2-40B4-BE49-F238E27FC236}">
                <a16:creationId xmlns:a16="http://schemas.microsoft.com/office/drawing/2014/main" id="{0DD5E6CB-C776-7130-2854-6E81E0A5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26892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Excel: Spreadsheets – Приложения в Google Play">
            <a:extLst>
              <a:ext uri="{FF2B5EF4-FFF2-40B4-BE49-F238E27FC236}">
                <a16:creationId xmlns:a16="http://schemas.microsoft.com/office/drawing/2014/main" id="{5BA68F3C-E16E-4DE0-80A0-2824BF7F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4295774"/>
            <a:ext cx="1752601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eprite">
            <a:extLst>
              <a:ext uri="{FF2B5EF4-FFF2-40B4-BE49-F238E27FC236}">
                <a16:creationId xmlns:a16="http://schemas.microsoft.com/office/drawing/2014/main" id="{1277CC8F-E880-EBCD-288B-768F37F9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9" y="4230962"/>
            <a:ext cx="1819419" cy="18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0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4D2CB6-F14E-E6E8-49C6-93454AE1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9" y="260985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9C6B7-3E6B-DE80-5068-F7C8F2E3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019425"/>
            <a:ext cx="1638300" cy="163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A9D15-A66F-8142-331E-DF89CD342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609850"/>
            <a:ext cx="1638300" cy="1638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2395A4-5E81-59C2-39A1-746E3D374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0" t="37800" b="50000"/>
          <a:stretch/>
        </p:blipFill>
        <p:spPr>
          <a:xfrm>
            <a:off x="1533525" y="1399802"/>
            <a:ext cx="9124950" cy="1210048"/>
          </a:xfrm>
          <a:prstGeom prst="rect">
            <a:avLst/>
          </a:prstGeom>
        </p:spPr>
      </p:pic>
      <p:sp>
        <p:nvSpPr>
          <p:cNvPr id="23" name="Shape 9">
            <a:extLst>
              <a:ext uri="{FF2B5EF4-FFF2-40B4-BE49-F238E27FC236}">
                <a16:creationId xmlns:a16="http://schemas.microsoft.com/office/drawing/2014/main" id="{019DC9F9-773B-9C57-ACCC-EDF76F4CEBFC}"/>
              </a:ext>
            </a:extLst>
          </p:cNvPr>
          <p:cNvSpPr/>
          <p:nvPr/>
        </p:nvSpPr>
        <p:spPr>
          <a:xfrm>
            <a:off x="-1475424" y="1781175"/>
            <a:ext cx="3094673" cy="2981325"/>
          </a:xfrm>
          <a:custGeom>
            <a:avLst/>
            <a:gdLst/>
            <a:ahLst/>
            <a:cxnLst/>
            <a:rect l="0" t="0" r="0" b="0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5271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24" name="Shape 13">
            <a:extLst>
              <a:ext uri="{FF2B5EF4-FFF2-40B4-BE49-F238E27FC236}">
                <a16:creationId xmlns:a16="http://schemas.microsoft.com/office/drawing/2014/main" id="{0A38273C-0F06-8382-10CF-D6645F4852C2}"/>
              </a:ext>
            </a:extLst>
          </p:cNvPr>
          <p:cNvSpPr/>
          <p:nvPr/>
        </p:nvSpPr>
        <p:spPr>
          <a:xfrm rot="13250708">
            <a:off x="10184532" y="-384356"/>
            <a:ext cx="2821940" cy="2453005"/>
          </a:xfrm>
          <a:custGeom>
            <a:avLst/>
            <a:gdLst/>
            <a:ahLst/>
            <a:cxnLst/>
            <a:rect l="0" t="0" r="0" b="0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DE59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  <p:sp>
        <p:nvSpPr>
          <p:cNvPr id="25" name="Shape 11">
            <a:extLst>
              <a:ext uri="{FF2B5EF4-FFF2-40B4-BE49-F238E27FC236}">
                <a16:creationId xmlns:a16="http://schemas.microsoft.com/office/drawing/2014/main" id="{717281FC-52E8-47FF-A768-CEE181C62F70}"/>
              </a:ext>
            </a:extLst>
          </p:cNvPr>
          <p:cNvSpPr/>
          <p:nvPr/>
        </p:nvSpPr>
        <p:spPr>
          <a:xfrm>
            <a:off x="9934575" y="4762500"/>
            <a:ext cx="2858051" cy="2686050"/>
          </a:xfrm>
          <a:custGeom>
            <a:avLst/>
            <a:gdLst/>
            <a:ahLst/>
            <a:cxnLst/>
            <a:rect l="0" t="0" r="0" b="0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7ED957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08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Table of contents</vt:lpstr>
      <vt:lpstr>Team</vt:lpstr>
      <vt:lpstr>Idea</vt:lpstr>
      <vt:lpstr>PowerPoint Presentation</vt:lpstr>
      <vt:lpstr>Used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Кристина Миткова Желева</dc:creator>
  <cp:lastModifiedBy>Кристина Миткова Желева</cp:lastModifiedBy>
  <cp:revision>3</cp:revision>
  <dcterms:created xsi:type="dcterms:W3CDTF">2023-11-12T19:01:38Z</dcterms:created>
  <dcterms:modified xsi:type="dcterms:W3CDTF">2023-11-12T20:32:10Z</dcterms:modified>
</cp:coreProperties>
</file>