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256" r:id="rId2"/>
    <p:sldId id="305" r:id="rId3"/>
    <p:sldId id="274" r:id="rId4"/>
    <p:sldId id="306" r:id="rId5"/>
    <p:sldId id="307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ira Code" panose="020B0809050000020004" pitchFamily="49" charset="0"/>
      <p:regular r:id="rId12"/>
      <p:bold r:id="rId13"/>
    </p:embeddedFont>
    <p:embeddedFont>
      <p:font typeface="Fira Code Light" panose="020B0809050000020004" pitchFamily="49" charset="0"/>
      <p:regular r:id="rId14"/>
      <p:bold r:id="rId15"/>
    </p:embeddedFont>
    <p:embeddedFont>
      <p:font typeface="Oswald" panose="00000500000000000000" pitchFamily="2" charset="-52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D84"/>
    <a:srgbClr val="2DFAFF"/>
    <a:srgbClr val="039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122D9F-6311-420C-9088-451BB9A813C9}">
  <a:tblStyle styleId="{54122D9F-6311-420C-9088-451BB9A813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3604b7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3604b7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490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f63248dfcf_0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f63248dfcf_0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f63248dfcf_0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f63248dfcf_0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866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64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 descr="A picture containing text, clipart, wheel, gauge&#10;&#10;Description automatically generated">
            <a:extLst>
              <a:ext uri="{FF2B5EF4-FFF2-40B4-BE49-F238E27FC236}">
                <a16:creationId xmlns:a16="http://schemas.microsoft.com/office/drawing/2014/main" id="{FF35D15B-3720-48CD-B8B6-5DDDD49D96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1B1B1B"/>
              </a:clrFrom>
              <a:clrTo>
                <a:srgbClr val="1B1B1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852" y="156987"/>
            <a:ext cx="1113779" cy="1826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1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.xml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1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slide" Target="slide5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873894" y="2836405"/>
            <a:ext cx="2966400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Sprint - Linked List</a:t>
            </a:r>
            <a:endParaRPr dirty="0"/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808522" y="1633045"/>
            <a:ext cx="4432711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Отбор </a:t>
            </a:r>
            <a:r>
              <a:rPr lang="en-US" dirty="0"/>
              <a:t>GenicKup</a:t>
            </a:r>
            <a:endParaRPr dirty="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534338" y="1739050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259478" y="1384515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196646" y="2794100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568431" y="2413467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300647" y="1680134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icture containing text, clipart, wheel, gauge&#10;&#10;Description automatically generated">
            <a:extLst>
              <a:ext uri="{FF2B5EF4-FFF2-40B4-BE49-F238E27FC236}">
                <a16:creationId xmlns:a16="http://schemas.microsoft.com/office/drawing/2014/main" id="{96F9BCC4-44A6-4D56-B15B-BE5EF68367A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B1B1B"/>
              </a:clrFrom>
              <a:clrTo>
                <a:srgbClr val="1B1B1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514" y="158411"/>
            <a:ext cx="1100835" cy="1805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22" name="Google Shape;822;p3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3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3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5" name="Google Shape;825;p3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26" name="Google Shape;826;p3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7" name="Google Shape;827;p3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28" name="Google Shape;828;p3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9" name="Google Shape;829;p3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30" name="Google Shape;830;p3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1" name="Google Shape;831;p3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2" name="Google Shape;832;p3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33" name="Google Shape;833;p3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5" name="Google Shape;835;p39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6" name="Google Shape;836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Нашият екип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2" name="Google Shape;862;p39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9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9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6" name="Google Shape;866;p3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67" name="Google Shape;867;p3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2" name="Picture 51" descr="A picture containing text, clipart, wheel, gauge&#10;&#10;Description automatically generated">
            <a:extLst>
              <a:ext uri="{FF2B5EF4-FFF2-40B4-BE49-F238E27FC236}">
                <a16:creationId xmlns:a16="http://schemas.microsoft.com/office/drawing/2014/main" id="{D1FEA609-594F-4E6D-992D-04571A55900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B1B1B"/>
              </a:clrFrom>
              <a:clrTo>
                <a:srgbClr val="1B1B1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514" y="158411"/>
            <a:ext cx="1100835" cy="180572"/>
          </a:xfrm>
          <a:prstGeom prst="rect">
            <a:avLst/>
          </a:prstGeom>
        </p:spPr>
      </p:pic>
      <p:pic>
        <p:nvPicPr>
          <p:cNvPr id="53" name="Картина 491">
            <a:extLst>
              <a:ext uri="{FF2B5EF4-FFF2-40B4-BE49-F238E27FC236}">
                <a16:creationId xmlns:a16="http://schemas.microsoft.com/office/drawing/2014/main" id="{76C23982-EFD2-4EA2-A6F9-0B721461133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395" y="1891552"/>
            <a:ext cx="1800000" cy="2193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Картина 489">
            <a:extLst>
              <a:ext uri="{FF2B5EF4-FFF2-40B4-BE49-F238E27FC236}">
                <a16:creationId xmlns:a16="http://schemas.microsoft.com/office/drawing/2014/main" id="{DDC41150-29BF-4E40-B5EA-54D12BFC4EF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78207" y="2494780"/>
            <a:ext cx="1484702" cy="1934612"/>
          </a:xfrm>
          <a:prstGeom prst="rect">
            <a:avLst/>
          </a:prstGeom>
        </p:spPr>
      </p:pic>
      <p:pic>
        <p:nvPicPr>
          <p:cNvPr id="55" name="Картина 498">
            <a:extLst>
              <a:ext uri="{FF2B5EF4-FFF2-40B4-BE49-F238E27FC236}">
                <a16:creationId xmlns:a16="http://schemas.microsoft.com/office/drawing/2014/main" id="{BAC402AC-F9B4-4F62-B4DD-B06B4AF5024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98616" y="2420275"/>
            <a:ext cx="1612333" cy="2102614"/>
          </a:xfrm>
          <a:prstGeom prst="rect">
            <a:avLst/>
          </a:prstGeom>
        </p:spPr>
      </p:pic>
      <p:pic>
        <p:nvPicPr>
          <p:cNvPr id="56" name="Картина 491">
            <a:extLst>
              <a:ext uri="{FF2B5EF4-FFF2-40B4-BE49-F238E27FC236}">
                <a16:creationId xmlns:a16="http://schemas.microsoft.com/office/drawing/2014/main" id="{1B460B54-A1FB-4E98-BE89-24C2640E2E8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3722" y="1926495"/>
            <a:ext cx="1756287" cy="214009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C54E7FE-22B2-4999-98D3-FAC3612F83EB}"/>
              </a:ext>
            </a:extLst>
          </p:cNvPr>
          <p:cNvSpPr txBox="1"/>
          <p:nvPr/>
        </p:nvSpPr>
        <p:spPr>
          <a:xfrm>
            <a:off x="639472" y="1377131"/>
            <a:ext cx="20857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bg-BG" sz="1600" b="1" dirty="0">
                <a:solidFill>
                  <a:srgbClr val="0A7D8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Александър Цачев</a:t>
            </a:r>
            <a:endParaRPr lang="en-US" sz="1600" b="1" dirty="0">
              <a:solidFill>
                <a:srgbClr val="0A7D8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r>
              <a:rPr kumimoji="0" lang="en-GB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 panose="00000500000000000000" pitchFamily="2" charset="-52"/>
                <a:ea typeface="Lexend Deca"/>
                <a:cs typeface="Calibri" panose="020F0502020204030204" pitchFamily="34" charset="0"/>
                <a:sym typeface="Lexend Deca"/>
              </a:rPr>
              <a:t>Scrum trainer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19E6A4-FAF3-4292-B932-FDFCB0410711}"/>
              </a:ext>
            </a:extLst>
          </p:cNvPr>
          <p:cNvSpPr txBox="1"/>
          <p:nvPr/>
        </p:nvSpPr>
        <p:spPr>
          <a:xfrm>
            <a:off x="2642414" y="1873849"/>
            <a:ext cx="17562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ts val="1800"/>
            </a:pPr>
            <a:r>
              <a:rPr lang="bg-BG" sz="1600" b="1" dirty="0">
                <a:solidFill>
                  <a:srgbClr val="0A7D84"/>
                </a:solidFill>
                <a:latin typeface="Calibri" panose="020F0502020204030204" pitchFamily="34" charset="0"/>
                <a:cs typeface="Calibri" panose="020F0502020204030204" pitchFamily="34" charset="0"/>
                <a:sym typeface="Miriam Libre"/>
              </a:rPr>
              <a:t>Иван Бързев</a:t>
            </a:r>
          </a:p>
          <a:p>
            <a:pPr algn="ctr">
              <a:buSzPts val="1800"/>
            </a:pPr>
            <a:r>
              <a:rPr lang="en-GB" dirty="0">
                <a:solidFill>
                  <a:srgbClr val="FFFFFF"/>
                </a:solidFill>
                <a:latin typeface="Oswald" panose="00000500000000000000" pitchFamily="2" charset="-52"/>
                <a:cs typeface="Calibri" panose="020F0502020204030204" pitchFamily="34" charset="0"/>
                <a:sym typeface="Lexend Deca"/>
              </a:rPr>
              <a:t>Back-end developer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F24358-7483-41AA-991F-4776D48D1207}"/>
              </a:ext>
            </a:extLst>
          </p:cNvPr>
          <p:cNvSpPr txBox="1"/>
          <p:nvPr/>
        </p:nvSpPr>
        <p:spPr>
          <a:xfrm>
            <a:off x="4255002" y="1409210"/>
            <a:ext cx="23684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bg-BG" sz="1600" b="1" dirty="0">
                <a:solidFill>
                  <a:srgbClr val="0A7D8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Александър Божиков</a:t>
            </a:r>
          </a:p>
          <a:p>
            <a:pPr marL="0" lvl="0" indent="0" algn="ctr">
              <a:buFont typeface="Arial"/>
              <a:buNone/>
            </a:pPr>
            <a:r>
              <a:rPr lang="en-GB" dirty="0">
                <a:solidFill>
                  <a:srgbClr val="FFFFFF"/>
                </a:solidFill>
                <a:latin typeface="Oswald" panose="00000500000000000000" pitchFamily="2" charset="-52"/>
                <a:cs typeface="Calibri" panose="020F0502020204030204" pitchFamily="34" charset="0"/>
                <a:sym typeface="Lexend Deca"/>
              </a:rPr>
              <a:t>Front-end developer</a:t>
            </a:r>
            <a:endParaRPr lang="bg-BG" dirty="0">
              <a:solidFill>
                <a:srgbClr val="FFFFFF"/>
              </a:solidFill>
              <a:latin typeface="Oswald" panose="00000500000000000000" pitchFamily="2" charset="-52"/>
              <a:cs typeface="Calibri" panose="020F0502020204030204" pitchFamily="34" charset="0"/>
              <a:sym typeface="Lexend Dec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321812-9119-434B-980B-3E50E60C08B4}"/>
              </a:ext>
            </a:extLst>
          </p:cNvPr>
          <p:cNvSpPr txBox="1"/>
          <p:nvPr/>
        </p:nvSpPr>
        <p:spPr>
          <a:xfrm>
            <a:off x="5141458" y="1810941"/>
            <a:ext cx="4572000" cy="609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FFA0FF"/>
              </a:buClr>
              <a:buSzPts val="1800"/>
            </a:pPr>
            <a:r>
              <a:rPr lang="bg-BG" sz="1600" b="1" dirty="0">
                <a:solidFill>
                  <a:srgbClr val="0A7D8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Стефан </a:t>
            </a:r>
            <a:r>
              <a:rPr lang="bg-BG" sz="1600" b="1">
                <a:solidFill>
                  <a:srgbClr val="0A7D8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Равнинов</a:t>
            </a:r>
            <a:endParaRPr lang="en-US" sz="1600" b="1" dirty="0">
              <a:solidFill>
                <a:srgbClr val="0A7D8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15000"/>
              </a:lnSpc>
              <a:buClr>
                <a:srgbClr val="FFA0FF"/>
              </a:buClr>
              <a:buSzPts val="1800"/>
              <a:defRPr/>
            </a:pPr>
            <a:r>
              <a:rPr lang="en-GB" dirty="0">
                <a:solidFill>
                  <a:srgbClr val="FFFFFF"/>
                </a:solidFill>
                <a:latin typeface="Oswald" panose="00000500000000000000" pitchFamily="2" charset="-52"/>
                <a:cs typeface="Calibri" panose="020F0502020204030204" pitchFamily="34" charset="0"/>
              </a:rPr>
              <a:t>QA </a:t>
            </a:r>
            <a:r>
              <a:rPr lang="bg-BG" dirty="0">
                <a:solidFill>
                  <a:srgbClr val="FFFFFF"/>
                </a:solidFill>
                <a:latin typeface="Oswald" panose="00000500000000000000" pitchFamily="2" charset="-52"/>
                <a:cs typeface="Calibri" panose="020F0502020204030204" pitchFamily="34" charset="0"/>
              </a:rPr>
              <a:t>Е</a:t>
            </a:r>
            <a:r>
              <a:rPr lang="en-GB" dirty="0">
                <a:solidFill>
                  <a:srgbClr val="FFFFFF"/>
                </a:solidFill>
                <a:latin typeface="Oswald" panose="00000500000000000000" pitchFamily="2" charset="-52"/>
                <a:cs typeface="Calibri" panose="020F0502020204030204" pitchFamily="34" charset="0"/>
              </a:rPr>
              <a:t>ngineer</a:t>
            </a:r>
          </a:p>
        </p:txBody>
      </p:sp>
    </p:spTree>
    <p:extLst>
      <p:ext uri="{BB962C8B-B14F-4D97-AF65-F5344CB8AC3E}">
        <p14:creationId xmlns:p14="http://schemas.microsoft.com/office/powerpoint/2010/main" val="10510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4" name="Google Shape;1394;p49"/>
          <p:cNvGrpSpPr/>
          <p:nvPr/>
        </p:nvGrpSpPr>
        <p:grpSpPr>
          <a:xfrm>
            <a:off x="6841601" y="2125237"/>
            <a:ext cx="737100" cy="737100"/>
            <a:chOff x="991075" y="1881675"/>
            <a:chExt cx="737100" cy="737100"/>
          </a:xfrm>
        </p:grpSpPr>
        <p:sp>
          <p:nvSpPr>
            <p:cNvPr id="1395" name="Google Shape;1395;p49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9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7" name="Google Shape;1397;p49"/>
          <p:cNvGrpSpPr/>
          <p:nvPr/>
        </p:nvGrpSpPr>
        <p:grpSpPr>
          <a:xfrm>
            <a:off x="3164551" y="2125237"/>
            <a:ext cx="737100" cy="737100"/>
            <a:chOff x="991075" y="1881675"/>
            <a:chExt cx="737100" cy="737100"/>
          </a:xfrm>
        </p:grpSpPr>
        <p:sp>
          <p:nvSpPr>
            <p:cNvPr id="1398" name="Google Shape;1398;p49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9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49"/>
          <p:cNvGrpSpPr/>
          <p:nvPr/>
        </p:nvGrpSpPr>
        <p:grpSpPr>
          <a:xfrm>
            <a:off x="4996551" y="2125237"/>
            <a:ext cx="737100" cy="737100"/>
            <a:chOff x="991075" y="1881675"/>
            <a:chExt cx="737100" cy="737100"/>
          </a:xfrm>
        </p:grpSpPr>
        <p:sp>
          <p:nvSpPr>
            <p:cNvPr id="1401" name="Google Shape;1401;p49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9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3" name="Google Shape;1403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Етапи на работа</a:t>
            </a:r>
          </a:p>
        </p:txBody>
      </p:sp>
      <p:sp>
        <p:nvSpPr>
          <p:cNvPr id="1404" name="Google Shape;1404;p49"/>
          <p:cNvSpPr txBox="1"/>
          <p:nvPr/>
        </p:nvSpPr>
        <p:spPr>
          <a:xfrm>
            <a:off x="1315960" y="3069712"/>
            <a:ext cx="888793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Идея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6" name="Google Shape;1406;p49"/>
          <p:cNvSpPr txBox="1"/>
          <p:nvPr/>
        </p:nvSpPr>
        <p:spPr>
          <a:xfrm>
            <a:off x="2736056" y="3069712"/>
            <a:ext cx="1594088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Организация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8" name="Google Shape;1408;p49"/>
          <p:cNvSpPr txBox="1"/>
          <p:nvPr/>
        </p:nvSpPr>
        <p:spPr>
          <a:xfrm>
            <a:off x="4685413" y="3077716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Реализация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0" name="Google Shape;1410;p49"/>
          <p:cNvSpPr txBox="1"/>
          <p:nvPr/>
        </p:nvSpPr>
        <p:spPr>
          <a:xfrm>
            <a:off x="6520171" y="3022484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Представяне</a:t>
            </a:r>
          </a:p>
        </p:txBody>
      </p:sp>
      <p:grpSp>
        <p:nvGrpSpPr>
          <p:cNvPr id="1412" name="Google Shape;1412;p49"/>
          <p:cNvGrpSpPr/>
          <p:nvPr/>
        </p:nvGrpSpPr>
        <p:grpSpPr>
          <a:xfrm>
            <a:off x="7005632" y="2289284"/>
            <a:ext cx="409037" cy="409005"/>
            <a:chOff x="8245271" y="3758147"/>
            <a:chExt cx="409037" cy="409005"/>
          </a:xfrm>
        </p:grpSpPr>
        <p:sp>
          <p:nvSpPr>
            <p:cNvPr id="1413" name="Google Shape;1413;p49"/>
            <p:cNvSpPr/>
            <p:nvPr/>
          </p:nvSpPr>
          <p:spPr>
            <a:xfrm>
              <a:off x="8432868" y="3843637"/>
              <a:ext cx="196242" cy="66329"/>
            </a:xfrm>
            <a:custGeom>
              <a:avLst/>
              <a:gdLst/>
              <a:ahLst/>
              <a:cxnLst/>
              <a:rect l="l" t="t" r="r" b="b"/>
              <a:pathLst>
                <a:path w="6861" h="2319" extrusionOk="0">
                  <a:moveTo>
                    <a:pt x="580" y="1"/>
                  </a:moveTo>
                  <a:lnTo>
                    <a:pt x="1" y="2318"/>
                  </a:lnTo>
                  <a:lnTo>
                    <a:pt x="6860" y="1739"/>
                  </a:lnTo>
                  <a:lnTo>
                    <a:pt x="68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8273129" y="3843637"/>
              <a:ext cx="176334" cy="66329"/>
            </a:xfrm>
            <a:custGeom>
              <a:avLst/>
              <a:gdLst/>
              <a:ahLst/>
              <a:cxnLst/>
              <a:rect l="l" t="t" r="r" b="b"/>
              <a:pathLst>
                <a:path w="6165" h="2319" extrusionOk="0">
                  <a:moveTo>
                    <a:pt x="0" y="1"/>
                  </a:moveTo>
                  <a:lnTo>
                    <a:pt x="0" y="1739"/>
                  </a:lnTo>
                  <a:lnTo>
                    <a:pt x="6165" y="2318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8432868" y="3893376"/>
              <a:ext cx="196242" cy="188262"/>
            </a:xfrm>
            <a:custGeom>
              <a:avLst/>
              <a:gdLst/>
              <a:ahLst/>
              <a:cxnLst/>
              <a:rect l="l" t="t" r="r" b="b"/>
              <a:pathLst>
                <a:path w="6861" h="6582" extrusionOk="0">
                  <a:moveTo>
                    <a:pt x="580" y="0"/>
                  </a:moveTo>
                  <a:lnTo>
                    <a:pt x="1" y="6582"/>
                  </a:lnTo>
                  <a:lnTo>
                    <a:pt x="1" y="6582"/>
                  </a:lnTo>
                  <a:lnTo>
                    <a:pt x="6860" y="6002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8273129" y="3893376"/>
              <a:ext cx="176334" cy="188262"/>
            </a:xfrm>
            <a:custGeom>
              <a:avLst/>
              <a:gdLst/>
              <a:ahLst/>
              <a:cxnLst/>
              <a:rect l="l" t="t" r="r" b="b"/>
              <a:pathLst>
                <a:path w="6165" h="6582" extrusionOk="0">
                  <a:moveTo>
                    <a:pt x="0" y="0"/>
                  </a:moveTo>
                  <a:lnTo>
                    <a:pt x="0" y="6002"/>
                  </a:lnTo>
                  <a:lnTo>
                    <a:pt x="6165" y="6582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8432868" y="4065042"/>
              <a:ext cx="196242" cy="66301"/>
            </a:xfrm>
            <a:custGeom>
              <a:avLst/>
              <a:gdLst/>
              <a:ahLst/>
              <a:cxnLst/>
              <a:rect l="l" t="t" r="r" b="b"/>
              <a:pathLst>
                <a:path w="6861" h="2318" extrusionOk="0">
                  <a:moveTo>
                    <a:pt x="580" y="0"/>
                  </a:moveTo>
                  <a:lnTo>
                    <a:pt x="1" y="2318"/>
                  </a:lnTo>
                  <a:lnTo>
                    <a:pt x="1" y="2318"/>
                  </a:lnTo>
                  <a:lnTo>
                    <a:pt x="6860" y="1738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8273129" y="4065042"/>
              <a:ext cx="176334" cy="66301"/>
            </a:xfrm>
            <a:custGeom>
              <a:avLst/>
              <a:gdLst/>
              <a:ahLst/>
              <a:cxnLst/>
              <a:rect l="l" t="t" r="r" b="b"/>
              <a:pathLst>
                <a:path w="6165" h="2318" extrusionOk="0">
                  <a:moveTo>
                    <a:pt x="0" y="0"/>
                  </a:moveTo>
                  <a:lnTo>
                    <a:pt x="0" y="1738"/>
                  </a:lnTo>
                  <a:lnTo>
                    <a:pt x="6165" y="2318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8432868" y="4114752"/>
              <a:ext cx="221441" cy="52400"/>
            </a:xfrm>
            <a:custGeom>
              <a:avLst/>
              <a:gdLst/>
              <a:ahLst/>
              <a:cxnLst/>
              <a:rect l="l" t="t" r="r" b="b"/>
              <a:pathLst>
                <a:path w="7742" h="1832" extrusionOk="0">
                  <a:moveTo>
                    <a:pt x="580" y="0"/>
                  </a:moveTo>
                  <a:lnTo>
                    <a:pt x="1" y="858"/>
                  </a:lnTo>
                  <a:lnTo>
                    <a:pt x="580" y="1831"/>
                  </a:lnTo>
                  <a:lnTo>
                    <a:pt x="7741" y="183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8245271" y="4114752"/>
              <a:ext cx="204193" cy="52400"/>
            </a:xfrm>
            <a:custGeom>
              <a:avLst/>
              <a:gdLst/>
              <a:ahLst/>
              <a:cxnLst/>
              <a:rect l="l" t="t" r="r" b="b"/>
              <a:pathLst>
                <a:path w="7139" h="1832" extrusionOk="0">
                  <a:moveTo>
                    <a:pt x="1" y="0"/>
                  </a:moveTo>
                  <a:lnTo>
                    <a:pt x="1" y="1831"/>
                  </a:lnTo>
                  <a:lnTo>
                    <a:pt x="7139" y="1831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8432868" y="3758147"/>
              <a:ext cx="129941" cy="254562"/>
            </a:xfrm>
            <a:custGeom>
              <a:avLst/>
              <a:gdLst/>
              <a:ahLst/>
              <a:cxnLst/>
              <a:rect l="l" t="t" r="r" b="b"/>
              <a:pathLst>
                <a:path w="4543" h="8900" extrusionOk="0">
                  <a:moveTo>
                    <a:pt x="580" y="0"/>
                  </a:moveTo>
                  <a:lnTo>
                    <a:pt x="1" y="5122"/>
                  </a:lnTo>
                  <a:lnTo>
                    <a:pt x="580" y="8900"/>
                  </a:lnTo>
                  <a:cubicBezTo>
                    <a:pt x="2990" y="8019"/>
                    <a:pt x="4543" y="5794"/>
                    <a:pt x="4543" y="3198"/>
                  </a:cubicBezTo>
                  <a:lnTo>
                    <a:pt x="4543" y="1553"/>
                  </a:lnTo>
                  <a:cubicBezTo>
                    <a:pt x="3778" y="1368"/>
                    <a:pt x="3199" y="788"/>
                    <a:pt x="29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8336081" y="3758147"/>
              <a:ext cx="113380" cy="254562"/>
            </a:xfrm>
            <a:custGeom>
              <a:avLst/>
              <a:gdLst/>
              <a:ahLst/>
              <a:cxnLst/>
              <a:rect l="l" t="t" r="r" b="b"/>
              <a:pathLst>
                <a:path w="3964" h="8900" extrusionOk="0">
                  <a:moveTo>
                    <a:pt x="1554" y="0"/>
                  </a:moveTo>
                  <a:cubicBezTo>
                    <a:pt x="1368" y="788"/>
                    <a:pt x="789" y="1368"/>
                    <a:pt x="1" y="1553"/>
                  </a:cubicBezTo>
                  <a:lnTo>
                    <a:pt x="1" y="3198"/>
                  </a:lnTo>
                  <a:cubicBezTo>
                    <a:pt x="1" y="5794"/>
                    <a:pt x="1646" y="8019"/>
                    <a:pt x="3964" y="8900"/>
                  </a:cubicBezTo>
                  <a:lnTo>
                    <a:pt x="39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8438846" y="3885396"/>
              <a:ext cx="21881" cy="44448"/>
            </a:xfrm>
            <a:custGeom>
              <a:avLst/>
              <a:gdLst/>
              <a:ahLst/>
              <a:cxnLst/>
              <a:rect l="l" t="t" r="r" b="b"/>
              <a:pathLst>
                <a:path w="765" h="1554" extrusionOk="0">
                  <a:moveTo>
                    <a:pt x="0" y="1"/>
                  </a:moveTo>
                  <a:lnTo>
                    <a:pt x="0" y="1554"/>
                  </a:lnTo>
                  <a:lnTo>
                    <a:pt x="765" y="1554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8432868" y="3830395"/>
              <a:ext cx="49740" cy="68961"/>
            </a:xfrm>
            <a:custGeom>
              <a:avLst/>
              <a:gdLst/>
              <a:ahLst/>
              <a:cxnLst/>
              <a:rect l="l" t="t" r="r" b="b"/>
              <a:pathLst>
                <a:path w="1739" h="2411" extrusionOk="0">
                  <a:moveTo>
                    <a:pt x="580" y="0"/>
                  </a:moveTo>
                  <a:lnTo>
                    <a:pt x="1" y="1159"/>
                  </a:lnTo>
                  <a:lnTo>
                    <a:pt x="580" y="2411"/>
                  </a:lnTo>
                  <a:cubicBezTo>
                    <a:pt x="1252" y="2411"/>
                    <a:pt x="1739" y="1831"/>
                    <a:pt x="1739" y="1159"/>
                  </a:cubicBezTo>
                  <a:cubicBezTo>
                    <a:pt x="1739" y="580"/>
                    <a:pt x="1252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8416308" y="3830395"/>
              <a:ext cx="33150" cy="68961"/>
            </a:xfrm>
            <a:custGeom>
              <a:avLst/>
              <a:gdLst/>
              <a:ahLst/>
              <a:cxnLst/>
              <a:rect l="l" t="t" r="r" b="b"/>
              <a:pathLst>
                <a:path w="1159" h="2411" extrusionOk="0">
                  <a:moveTo>
                    <a:pt x="1159" y="0"/>
                  </a:moveTo>
                  <a:cubicBezTo>
                    <a:pt x="487" y="0"/>
                    <a:pt x="0" y="580"/>
                    <a:pt x="0" y="1159"/>
                  </a:cubicBezTo>
                  <a:cubicBezTo>
                    <a:pt x="0" y="1831"/>
                    <a:pt x="487" y="2411"/>
                    <a:pt x="1159" y="2411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4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428" name="Google Shape;1428;p4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4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4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1" name="Google Shape;1431;p4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432" name="Google Shape;1432;p4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3" name="Google Shape;1433;p4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434" name="Google Shape;1434;p4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35" name="Google Shape;1435;p4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436" name="Google Shape;1436;p4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7" name="Google Shape;1437;p4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438" name="Google Shape;1438;p4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439" name="Google Shape;1439;p4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41" name="Google Shape;1441;p49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42" name="Google Shape;1442;p49"/>
          <p:cNvCxnSpPr/>
          <p:nvPr/>
        </p:nvCxnSpPr>
        <p:spPr>
          <a:xfrm>
            <a:off x="2234006" y="2493787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443" name="Google Shape;1443;p49"/>
          <p:cNvGrpSpPr/>
          <p:nvPr/>
        </p:nvGrpSpPr>
        <p:grpSpPr>
          <a:xfrm>
            <a:off x="5162241" y="2315466"/>
            <a:ext cx="405719" cy="356642"/>
            <a:chOff x="4798486" y="3178164"/>
            <a:chExt cx="405719" cy="356642"/>
          </a:xfrm>
        </p:grpSpPr>
        <p:sp>
          <p:nvSpPr>
            <p:cNvPr id="1444" name="Google Shape;1444;p49"/>
            <p:cNvSpPr/>
            <p:nvPr/>
          </p:nvSpPr>
          <p:spPr>
            <a:xfrm>
              <a:off x="5063650" y="3263654"/>
              <a:ext cx="140553" cy="271152"/>
            </a:xfrm>
            <a:custGeom>
              <a:avLst/>
              <a:gdLst/>
              <a:ahLst/>
              <a:cxnLst/>
              <a:rect l="l" t="t" r="r" b="b"/>
              <a:pathLst>
                <a:path w="4914" h="9480" extrusionOk="0">
                  <a:moveTo>
                    <a:pt x="0" y="1"/>
                  </a:moveTo>
                  <a:lnTo>
                    <a:pt x="487" y="9479"/>
                  </a:lnTo>
                  <a:lnTo>
                    <a:pt x="4913" y="9479"/>
                  </a:lnTo>
                  <a:lnTo>
                    <a:pt x="4913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4986083" y="3263654"/>
              <a:ext cx="91499" cy="271152"/>
            </a:xfrm>
            <a:custGeom>
              <a:avLst/>
              <a:gdLst/>
              <a:ahLst/>
              <a:cxnLst/>
              <a:rect l="l" t="t" r="r" b="b"/>
              <a:pathLst>
                <a:path w="3199" h="9480" extrusionOk="0">
                  <a:moveTo>
                    <a:pt x="1" y="1"/>
                  </a:moveTo>
                  <a:lnTo>
                    <a:pt x="580" y="9479"/>
                  </a:lnTo>
                  <a:lnTo>
                    <a:pt x="3199" y="9479"/>
                  </a:lnTo>
                  <a:lnTo>
                    <a:pt x="3199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4798486" y="3263654"/>
              <a:ext cx="204193" cy="271152"/>
            </a:xfrm>
            <a:custGeom>
              <a:avLst/>
              <a:gdLst/>
              <a:ahLst/>
              <a:cxnLst/>
              <a:rect l="l" t="t" r="r" b="b"/>
              <a:pathLst>
                <a:path w="7139" h="9480" extrusionOk="0">
                  <a:moveTo>
                    <a:pt x="7139" y="1"/>
                  </a:moveTo>
                  <a:lnTo>
                    <a:pt x="1" y="580"/>
                  </a:lnTo>
                  <a:lnTo>
                    <a:pt x="1" y="9479"/>
                  </a:lnTo>
                  <a:lnTo>
                    <a:pt x="7139" y="9479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4986083" y="3178164"/>
              <a:ext cx="218123" cy="102111"/>
            </a:xfrm>
            <a:custGeom>
              <a:avLst/>
              <a:gdLst/>
              <a:ahLst/>
              <a:cxnLst/>
              <a:rect l="l" t="t" r="r" b="b"/>
              <a:pathLst>
                <a:path w="7626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7625" y="3569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4798486" y="3178164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7139" y="3569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4836955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4886664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4939033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5013912" y="3421421"/>
              <a:ext cx="27887" cy="21910"/>
            </a:xfrm>
            <a:custGeom>
              <a:avLst/>
              <a:gdLst/>
              <a:ahLst/>
              <a:cxnLst/>
              <a:rect l="l" t="t" r="r" b="b"/>
              <a:pathLst>
                <a:path w="975" h="766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4836955" y="3421421"/>
              <a:ext cx="151822" cy="21910"/>
            </a:xfrm>
            <a:custGeom>
              <a:avLst/>
              <a:gdLst/>
              <a:ahLst/>
              <a:cxnLst/>
              <a:rect l="l" t="t" r="r" b="b"/>
              <a:pathLst>
                <a:path w="530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5307" y="765"/>
                  </a:lnTo>
                  <a:lnTo>
                    <a:pt x="5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5013912" y="3319341"/>
              <a:ext cx="27887" cy="24541"/>
            </a:xfrm>
            <a:custGeom>
              <a:avLst/>
              <a:gdLst/>
              <a:ahLst/>
              <a:cxnLst/>
              <a:rect l="l" t="t" r="r" b="b"/>
              <a:pathLst>
                <a:path w="975" h="858" extrusionOk="0">
                  <a:moveTo>
                    <a:pt x="1" y="1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4836955" y="3319341"/>
              <a:ext cx="151822" cy="24541"/>
            </a:xfrm>
            <a:custGeom>
              <a:avLst/>
              <a:gdLst/>
              <a:ahLst/>
              <a:cxnLst/>
              <a:rect l="l" t="t" r="r" b="b"/>
              <a:pathLst>
                <a:path w="5308" h="858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4836955" y="3371711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4836955" y="3471130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5115990" y="3371711"/>
              <a:ext cx="49768" cy="21910"/>
            </a:xfrm>
            <a:custGeom>
              <a:avLst/>
              <a:gdLst/>
              <a:ahLst/>
              <a:cxnLst/>
              <a:rect l="l" t="t" r="r" b="b"/>
              <a:pathLst>
                <a:path w="1740" h="766" extrusionOk="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5115990" y="3421421"/>
              <a:ext cx="49768" cy="21910"/>
            </a:xfrm>
            <a:custGeom>
              <a:avLst/>
              <a:gdLst/>
              <a:ahLst/>
              <a:cxnLst/>
              <a:rect l="l" t="t" r="r" b="b"/>
              <a:pathLst>
                <a:path w="1740" h="766" extrusionOk="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5115990" y="3319341"/>
              <a:ext cx="49768" cy="24541"/>
            </a:xfrm>
            <a:custGeom>
              <a:avLst/>
              <a:gdLst/>
              <a:ahLst/>
              <a:cxnLst/>
              <a:rect l="l" t="t" r="r" b="b"/>
              <a:pathLst>
                <a:path w="1740" h="858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5115990" y="3471130"/>
              <a:ext cx="49768" cy="24570"/>
            </a:xfrm>
            <a:custGeom>
              <a:avLst/>
              <a:gdLst/>
              <a:ahLst/>
              <a:cxnLst/>
              <a:rect l="l" t="t" r="r" b="b"/>
              <a:pathLst>
                <a:path w="1740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4994692" y="3371711"/>
              <a:ext cx="47108" cy="21910"/>
            </a:xfrm>
            <a:custGeom>
              <a:avLst/>
              <a:gdLst/>
              <a:ahLst/>
              <a:cxnLst/>
              <a:rect l="l" t="t" r="r" b="b"/>
              <a:pathLst>
                <a:path w="1647" h="766" extrusionOk="0">
                  <a:moveTo>
                    <a:pt x="279" y="0"/>
                  </a:moveTo>
                  <a:lnTo>
                    <a:pt x="1" y="394"/>
                  </a:lnTo>
                  <a:lnTo>
                    <a:pt x="279" y="765"/>
                  </a:lnTo>
                  <a:lnTo>
                    <a:pt x="1646" y="765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4994692" y="3471130"/>
              <a:ext cx="47108" cy="24570"/>
            </a:xfrm>
            <a:custGeom>
              <a:avLst/>
              <a:gdLst/>
              <a:ahLst/>
              <a:cxnLst/>
              <a:rect l="l" t="t" r="r" b="b"/>
              <a:pathLst>
                <a:path w="1647" h="859" extrusionOk="0">
                  <a:moveTo>
                    <a:pt x="279" y="1"/>
                  </a:moveTo>
                  <a:lnTo>
                    <a:pt x="1" y="395"/>
                  </a:lnTo>
                  <a:lnTo>
                    <a:pt x="279" y="858"/>
                  </a:lnTo>
                  <a:lnTo>
                    <a:pt x="1646" y="858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4889295" y="3371711"/>
              <a:ext cx="113380" cy="21910"/>
            </a:xfrm>
            <a:custGeom>
              <a:avLst/>
              <a:gdLst/>
              <a:ahLst/>
              <a:cxnLst/>
              <a:rect l="l" t="t" r="r" b="b"/>
              <a:pathLst>
                <a:path w="3964" h="766" extrusionOk="0">
                  <a:moveTo>
                    <a:pt x="1" y="0"/>
                  </a:moveTo>
                  <a:lnTo>
                    <a:pt x="1" y="765"/>
                  </a:lnTo>
                  <a:lnTo>
                    <a:pt x="3964" y="765"/>
                  </a:lnTo>
                  <a:lnTo>
                    <a:pt x="39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4889295" y="3471130"/>
              <a:ext cx="113380" cy="24570"/>
            </a:xfrm>
            <a:custGeom>
              <a:avLst/>
              <a:gdLst/>
              <a:ahLst/>
              <a:cxnLst/>
              <a:rect l="l" t="t" r="r" b="b"/>
              <a:pathLst>
                <a:path w="3964" h="859" extrusionOk="0">
                  <a:moveTo>
                    <a:pt x="1" y="1"/>
                  </a:moveTo>
                  <a:lnTo>
                    <a:pt x="1" y="858"/>
                  </a:lnTo>
                  <a:lnTo>
                    <a:pt x="3964" y="858"/>
                  </a:lnTo>
                  <a:lnTo>
                    <a:pt x="39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1" name="Google Shape;1481;p49"/>
          <p:cNvGrpSpPr/>
          <p:nvPr/>
        </p:nvGrpSpPr>
        <p:grpSpPr>
          <a:xfrm>
            <a:off x="1306489" y="2125237"/>
            <a:ext cx="737100" cy="737100"/>
            <a:chOff x="991075" y="1881675"/>
            <a:chExt cx="737100" cy="737100"/>
          </a:xfrm>
        </p:grpSpPr>
        <p:sp>
          <p:nvSpPr>
            <p:cNvPr id="1482" name="Google Shape;1482;p49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9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49"/>
          <p:cNvGrpSpPr/>
          <p:nvPr/>
        </p:nvGrpSpPr>
        <p:grpSpPr>
          <a:xfrm>
            <a:off x="1469022" y="2302896"/>
            <a:ext cx="409003" cy="406345"/>
            <a:chOff x="2213404" y="2545811"/>
            <a:chExt cx="409003" cy="406345"/>
          </a:xfrm>
        </p:grpSpPr>
        <p:sp>
          <p:nvSpPr>
            <p:cNvPr id="1467" name="Google Shape;1467;p49"/>
            <p:cNvSpPr/>
            <p:nvPr/>
          </p:nvSpPr>
          <p:spPr>
            <a:xfrm>
              <a:off x="2401001" y="2642570"/>
              <a:ext cx="124650" cy="259882"/>
            </a:xfrm>
            <a:custGeom>
              <a:avLst/>
              <a:gdLst/>
              <a:ahLst/>
              <a:cxnLst/>
              <a:rect l="l" t="t" r="r" b="b"/>
              <a:pathLst>
                <a:path w="4358" h="9086" extrusionOk="0">
                  <a:moveTo>
                    <a:pt x="580" y="1"/>
                  </a:moveTo>
                  <a:lnTo>
                    <a:pt x="0" y="9085"/>
                  </a:lnTo>
                  <a:lnTo>
                    <a:pt x="2805" y="8506"/>
                  </a:lnTo>
                  <a:lnTo>
                    <a:pt x="2805" y="7927"/>
                  </a:lnTo>
                  <a:cubicBezTo>
                    <a:pt x="2805" y="7347"/>
                    <a:pt x="2990" y="6768"/>
                    <a:pt x="3384" y="6281"/>
                  </a:cubicBezTo>
                  <a:cubicBezTo>
                    <a:pt x="4056" y="5609"/>
                    <a:pt x="4357" y="4729"/>
                    <a:pt x="4357" y="3755"/>
                  </a:cubicBezTo>
                  <a:cubicBezTo>
                    <a:pt x="4357" y="2805"/>
                    <a:pt x="3963" y="1832"/>
                    <a:pt x="3291" y="1067"/>
                  </a:cubicBezTo>
                  <a:cubicBezTo>
                    <a:pt x="2526" y="395"/>
                    <a:pt x="1553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2310191" y="2642570"/>
              <a:ext cx="107402" cy="259882"/>
            </a:xfrm>
            <a:custGeom>
              <a:avLst/>
              <a:gdLst/>
              <a:ahLst/>
              <a:cxnLst/>
              <a:rect l="l" t="t" r="r" b="b"/>
              <a:pathLst>
                <a:path w="3755" h="9086" extrusionOk="0">
                  <a:moveTo>
                    <a:pt x="3755" y="1"/>
                  </a:moveTo>
                  <a:cubicBezTo>
                    <a:pt x="1646" y="1"/>
                    <a:pt x="0" y="1739"/>
                    <a:pt x="0" y="3755"/>
                  </a:cubicBezTo>
                  <a:cubicBezTo>
                    <a:pt x="0" y="4729"/>
                    <a:pt x="278" y="5609"/>
                    <a:pt x="951" y="6281"/>
                  </a:cubicBezTo>
                  <a:cubicBezTo>
                    <a:pt x="1345" y="6768"/>
                    <a:pt x="1530" y="7347"/>
                    <a:pt x="1530" y="7927"/>
                  </a:cubicBezTo>
                  <a:lnTo>
                    <a:pt x="1530" y="8506"/>
                  </a:lnTo>
                  <a:lnTo>
                    <a:pt x="3755" y="9085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2406950" y="2545811"/>
              <a:ext cx="21910" cy="63669"/>
            </a:xfrm>
            <a:custGeom>
              <a:avLst/>
              <a:gdLst/>
              <a:ahLst/>
              <a:cxnLst/>
              <a:rect l="l" t="t" r="r" b="b"/>
              <a:pathLst>
                <a:path w="766" h="2226" extrusionOk="0">
                  <a:moveTo>
                    <a:pt x="1" y="0"/>
                  </a:moveTo>
                  <a:lnTo>
                    <a:pt x="1" y="2225"/>
                  </a:lnTo>
                  <a:lnTo>
                    <a:pt x="766" y="222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9"/>
            <p:cNvSpPr/>
            <p:nvPr/>
          </p:nvSpPr>
          <p:spPr>
            <a:xfrm>
              <a:off x="2304213" y="2567691"/>
              <a:ext cx="53058" cy="66301"/>
            </a:xfrm>
            <a:custGeom>
              <a:avLst/>
              <a:gdLst/>
              <a:ahLst/>
              <a:cxnLst/>
              <a:rect l="l" t="t" r="r" b="b"/>
              <a:pathLst>
                <a:path w="1855" h="2318" extrusionOk="0">
                  <a:moveTo>
                    <a:pt x="789" y="0"/>
                  </a:moveTo>
                  <a:lnTo>
                    <a:pt x="1" y="394"/>
                  </a:lnTo>
                  <a:lnTo>
                    <a:pt x="1160" y="2318"/>
                  </a:lnTo>
                  <a:lnTo>
                    <a:pt x="1855" y="194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9"/>
            <p:cNvSpPr/>
            <p:nvPr/>
          </p:nvSpPr>
          <p:spPr>
            <a:xfrm>
              <a:off x="2235284" y="2639939"/>
              <a:ext cx="66329" cy="52371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395" y="0"/>
                  </a:moveTo>
                  <a:lnTo>
                    <a:pt x="1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2213404" y="2739358"/>
              <a:ext cx="63669" cy="21910"/>
            </a:xfrm>
            <a:custGeom>
              <a:avLst/>
              <a:gdLst/>
              <a:ahLst/>
              <a:cxnLst/>
              <a:rect l="l" t="t" r="r" b="b"/>
              <a:pathLst>
                <a:path w="2226" h="766" extrusionOk="0">
                  <a:moveTo>
                    <a:pt x="1" y="0"/>
                  </a:moveTo>
                  <a:lnTo>
                    <a:pt x="1" y="765"/>
                  </a:lnTo>
                  <a:lnTo>
                    <a:pt x="2226" y="765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2235284" y="2810948"/>
              <a:ext cx="66329" cy="52400"/>
            </a:xfrm>
            <a:custGeom>
              <a:avLst/>
              <a:gdLst/>
              <a:ahLst/>
              <a:cxnLst/>
              <a:rect l="l" t="t" r="r" b="b"/>
              <a:pathLst>
                <a:path w="2319" h="1832" extrusionOk="0">
                  <a:moveTo>
                    <a:pt x="1947" y="0"/>
                  </a:moveTo>
                  <a:lnTo>
                    <a:pt x="1" y="1066"/>
                  </a:lnTo>
                  <a:lnTo>
                    <a:pt x="395" y="1831"/>
                  </a:lnTo>
                  <a:lnTo>
                    <a:pt x="2318" y="672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2533568" y="2810948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394" y="0"/>
                  </a:moveTo>
                  <a:lnTo>
                    <a:pt x="0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2558766" y="2739358"/>
              <a:ext cx="63641" cy="2191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0" y="0"/>
                  </a:moveTo>
                  <a:lnTo>
                    <a:pt x="0" y="765"/>
                  </a:lnTo>
                  <a:lnTo>
                    <a:pt x="2225" y="76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2533568" y="2637279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1947" y="0"/>
                  </a:moveTo>
                  <a:lnTo>
                    <a:pt x="0" y="1159"/>
                  </a:lnTo>
                  <a:lnTo>
                    <a:pt x="394" y="1831"/>
                  </a:lnTo>
                  <a:lnTo>
                    <a:pt x="2318" y="765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2478539" y="2567691"/>
              <a:ext cx="52400" cy="66301"/>
            </a:xfrm>
            <a:custGeom>
              <a:avLst/>
              <a:gdLst/>
              <a:ahLst/>
              <a:cxnLst/>
              <a:rect l="l" t="t" r="r" b="b"/>
              <a:pathLst>
                <a:path w="1832" h="2318" extrusionOk="0">
                  <a:moveTo>
                    <a:pt x="1067" y="0"/>
                  </a:moveTo>
                  <a:lnTo>
                    <a:pt x="1" y="1947"/>
                  </a:lnTo>
                  <a:lnTo>
                    <a:pt x="673" y="2318"/>
                  </a:lnTo>
                  <a:lnTo>
                    <a:pt x="1832" y="39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2381780" y="2714160"/>
              <a:ext cx="71621" cy="188290"/>
            </a:xfrm>
            <a:custGeom>
              <a:avLst/>
              <a:gdLst/>
              <a:ahLst/>
              <a:cxnLst/>
              <a:rect l="l" t="t" r="r" b="b"/>
              <a:pathLst>
                <a:path w="2504" h="6583" extrusionOk="0">
                  <a:moveTo>
                    <a:pt x="1252" y="881"/>
                  </a:moveTo>
                  <a:cubicBezTo>
                    <a:pt x="1460" y="881"/>
                    <a:pt x="1646" y="1067"/>
                    <a:pt x="1646" y="1252"/>
                  </a:cubicBezTo>
                  <a:cubicBezTo>
                    <a:pt x="1646" y="1553"/>
                    <a:pt x="1460" y="1646"/>
                    <a:pt x="1252" y="1646"/>
                  </a:cubicBezTo>
                  <a:cubicBezTo>
                    <a:pt x="1066" y="1646"/>
                    <a:pt x="881" y="1553"/>
                    <a:pt x="881" y="1252"/>
                  </a:cubicBezTo>
                  <a:cubicBezTo>
                    <a:pt x="881" y="1067"/>
                    <a:pt x="1066" y="881"/>
                    <a:pt x="1252" y="881"/>
                  </a:cubicBezTo>
                  <a:close/>
                  <a:moveTo>
                    <a:pt x="1252" y="1"/>
                  </a:moveTo>
                  <a:cubicBezTo>
                    <a:pt x="580" y="1"/>
                    <a:pt x="0" y="580"/>
                    <a:pt x="0" y="1252"/>
                  </a:cubicBezTo>
                  <a:cubicBezTo>
                    <a:pt x="0" y="1832"/>
                    <a:pt x="394" y="2318"/>
                    <a:pt x="881" y="2411"/>
                  </a:cubicBezTo>
                  <a:lnTo>
                    <a:pt x="881" y="6582"/>
                  </a:lnTo>
                  <a:lnTo>
                    <a:pt x="1646" y="6582"/>
                  </a:lnTo>
                  <a:lnTo>
                    <a:pt x="1646" y="2411"/>
                  </a:lnTo>
                  <a:cubicBezTo>
                    <a:pt x="2132" y="2318"/>
                    <a:pt x="2503" y="1832"/>
                    <a:pt x="2503" y="1252"/>
                  </a:cubicBezTo>
                  <a:cubicBezTo>
                    <a:pt x="2503" y="580"/>
                    <a:pt x="192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2401001" y="2885856"/>
              <a:ext cx="80230" cy="66301"/>
            </a:xfrm>
            <a:custGeom>
              <a:avLst/>
              <a:gdLst/>
              <a:ahLst/>
              <a:cxnLst/>
              <a:rect l="l" t="t" r="r" b="b"/>
              <a:pathLst>
                <a:path w="2805" h="2318" extrusionOk="0">
                  <a:moveTo>
                    <a:pt x="580" y="0"/>
                  </a:moveTo>
                  <a:lnTo>
                    <a:pt x="0" y="1159"/>
                  </a:lnTo>
                  <a:lnTo>
                    <a:pt x="580" y="2318"/>
                  </a:lnTo>
                  <a:lnTo>
                    <a:pt x="2805" y="2318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2353923" y="2885856"/>
              <a:ext cx="63669" cy="66301"/>
            </a:xfrm>
            <a:custGeom>
              <a:avLst/>
              <a:gdLst/>
              <a:ahLst/>
              <a:cxnLst/>
              <a:rect l="l" t="t" r="r" b="b"/>
              <a:pathLst>
                <a:path w="2226" h="2318" extrusionOk="0">
                  <a:moveTo>
                    <a:pt x="1" y="0"/>
                  </a:moveTo>
                  <a:lnTo>
                    <a:pt x="1" y="2318"/>
                  </a:lnTo>
                  <a:lnTo>
                    <a:pt x="2226" y="2318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4" name="Google Shape;1484;p49"/>
          <p:cNvGrpSpPr/>
          <p:nvPr/>
        </p:nvGrpSpPr>
        <p:grpSpPr>
          <a:xfrm>
            <a:off x="3331717" y="2315466"/>
            <a:ext cx="409037" cy="356645"/>
            <a:chOff x="8245271" y="3178164"/>
            <a:chExt cx="409037" cy="356645"/>
          </a:xfrm>
        </p:grpSpPr>
        <p:sp>
          <p:nvSpPr>
            <p:cNvPr id="1485" name="Google Shape;1485;p49"/>
            <p:cNvSpPr/>
            <p:nvPr/>
          </p:nvSpPr>
          <p:spPr>
            <a:xfrm>
              <a:off x="8432868" y="3203333"/>
              <a:ext cx="221441" cy="331474"/>
            </a:xfrm>
            <a:custGeom>
              <a:avLst/>
              <a:gdLst/>
              <a:ahLst/>
              <a:cxnLst/>
              <a:rect l="l" t="t" r="r" b="b"/>
              <a:pathLst>
                <a:path w="7742" h="11589" extrusionOk="0">
                  <a:moveTo>
                    <a:pt x="580" y="1"/>
                  </a:moveTo>
                  <a:lnTo>
                    <a:pt x="1" y="5795"/>
                  </a:lnTo>
                  <a:lnTo>
                    <a:pt x="580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8245271" y="3178164"/>
              <a:ext cx="204193" cy="356645"/>
            </a:xfrm>
            <a:custGeom>
              <a:avLst/>
              <a:gdLst/>
              <a:ahLst/>
              <a:cxnLst/>
              <a:rect l="l" t="t" r="r" b="b"/>
              <a:pathLst>
                <a:path w="7139" h="12469" extrusionOk="0">
                  <a:moveTo>
                    <a:pt x="1" y="0"/>
                  </a:moveTo>
                  <a:lnTo>
                    <a:pt x="1" y="12468"/>
                  </a:lnTo>
                  <a:lnTo>
                    <a:pt x="7139" y="12468"/>
                  </a:lnTo>
                  <a:lnTo>
                    <a:pt x="7139" y="881"/>
                  </a:lnTo>
                  <a:lnTo>
                    <a:pt x="5702" y="881"/>
                  </a:lnTo>
                  <a:lnTo>
                    <a:pt x="5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8432868" y="3261023"/>
              <a:ext cx="124650" cy="218094"/>
            </a:xfrm>
            <a:custGeom>
              <a:avLst/>
              <a:gdLst/>
              <a:ahLst/>
              <a:cxnLst/>
              <a:rect l="l" t="t" r="r" b="b"/>
              <a:pathLst>
                <a:path w="4358" h="7625" extrusionOk="0">
                  <a:moveTo>
                    <a:pt x="580" y="0"/>
                  </a:moveTo>
                  <a:lnTo>
                    <a:pt x="1" y="3778"/>
                  </a:lnTo>
                  <a:lnTo>
                    <a:pt x="580" y="7625"/>
                  </a:lnTo>
                  <a:cubicBezTo>
                    <a:pt x="2712" y="7625"/>
                    <a:pt x="4357" y="5887"/>
                    <a:pt x="4357" y="3778"/>
                  </a:cubicBezTo>
                  <a:cubicBezTo>
                    <a:pt x="4357" y="1738"/>
                    <a:pt x="2712" y="0"/>
                    <a:pt x="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8342059" y="3261023"/>
              <a:ext cx="107402" cy="218094"/>
            </a:xfrm>
            <a:custGeom>
              <a:avLst/>
              <a:gdLst/>
              <a:ahLst/>
              <a:cxnLst/>
              <a:rect l="l" t="t" r="r" b="b"/>
              <a:pathLst>
                <a:path w="3755" h="7625" extrusionOk="0">
                  <a:moveTo>
                    <a:pt x="3755" y="0"/>
                  </a:moveTo>
                  <a:cubicBezTo>
                    <a:pt x="1646" y="0"/>
                    <a:pt x="1" y="1738"/>
                    <a:pt x="1" y="3778"/>
                  </a:cubicBezTo>
                  <a:cubicBezTo>
                    <a:pt x="1" y="5887"/>
                    <a:pt x="1646" y="7625"/>
                    <a:pt x="3755" y="7625"/>
                  </a:cubicBezTo>
                  <a:lnTo>
                    <a:pt x="37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8410988" y="3352491"/>
              <a:ext cx="77599" cy="74252"/>
            </a:xfrm>
            <a:custGeom>
              <a:avLst/>
              <a:gdLst/>
              <a:ahLst/>
              <a:cxnLst/>
              <a:rect l="l" t="t" r="r" b="b"/>
              <a:pathLst>
                <a:path w="2713" h="2596" extrusionOk="0">
                  <a:moveTo>
                    <a:pt x="1" y="0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831"/>
                  </a:lnTo>
                  <a:lnTo>
                    <a:pt x="1" y="1831"/>
                  </a:lnTo>
                  <a:lnTo>
                    <a:pt x="1" y="2596"/>
                  </a:lnTo>
                  <a:lnTo>
                    <a:pt x="2712" y="2596"/>
                  </a:lnTo>
                  <a:lnTo>
                    <a:pt x="2712" y="1831"/>
                  </a:lnTo>
                  <a:lnTo>
                    <a:pt x="1739" y="1831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8435528" y="3302781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1" name="Google Shape;1491;p49"/>
          <p:cNvCxnSpPr/>
          <p:nvPr/>
        </p:nvCxnSpPr>
        <p:spPr>
          <a:xfrm>
            <a:off x="4079031" y="2493787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92" name="Google Shape;1492;p49"/>
          <p:cNvCxnSpPr/>
          <p:nvPr/>
        </p:nvCxnSpPr>
        <p:spPr>
          <a:xfrm>
            <a:off x="5917556" y="2493787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93" name="Google Shape;1493;p49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49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49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4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7" name="Google Shape;1497;p4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498" name="Google Shape;1498;p4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" name="Picture 108" descr="A picture containing text, clipart, wheel, gauge&#10;&#10;Description automatically generated">
            <a:extLst>
              <a:ext uri="{FF2B5EF4-FFF2-40B4-BE49-F238E27FC236}">
                <a16:creationId xmlns:a16="http://schemas.microsoft.com/office/drawing/2014/main" id="{F7686849-4D9D-42A0-B199-62F2213C6FE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B1B1B"/>
              </a:clrFrom>
              <a:clrTo>
                <a:srgbClr val="1B1B1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514" y="158411"/>
            <a:ext cx="1100835" cy="1805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</a:p>
        </p:txBody>
      </p:sp>
      <p:grpSp>
        <p:nvGrpSpPr>
          <p:cNvPr id="1427" name="Google Shape;1427;p4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428" name="Google Shape;1428;p4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4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4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1" name="Google Shape;1431;p4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432" name="Google Shape;1432;p4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3" name="Google Shape;1433;p4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434" name="Google Shape;1434;p4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35" name="Google Shape;1435;p4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436" name="Google Shape;1436;p4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7" name="Google Shape;1437;p4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438" name="Google Shape;1438;p4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439" name="Google Shape;1439;p4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41" name="Google Shape;1441;p49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3" name="Google Shape;1493;p49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49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49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4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7" name="Google Shape;1497;p4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498" name="Google Shape;1498;p4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" name="Picture 108" descr="A picture containing text, clipart, wheel, gauge&#10;&#10;Description automatically generated">
            <a:extLst>
              <a:ext uri="{FF2B5EF4-FFF2-40B4-BE49-F238E27FC236}">
                <a16:creationId xmlns:a16="http://schemas.microsoft.com/office/drawing/2014/main" id="{F7686849-4D9D-42A0-B199-62F2213C6FE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B1B1B"/>
              </a:clrFrom>
              <a:clrTo>
                <a:srgbClr val="1B1B1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514" y="158411"/>
            <a:ext cx="1100835" cy="180572"/>
          </a:xfrm>
          <a:prstGeom prst="rect">
            <a:avLst/>
          </a:prstGeom>
        </p:spPr>
      </p:pic>
      <p:pic>
        <p:nvPicPr>
          <p:cNvPr id="112" name="Picture 111" descr="Icon&#10;&#10;Description automatically generated">
            <a:extLst>
              <a:ext uri="{FF2B5EF4-FFF2-40B4-BE49-F238E27FC236}">
                <a16:creationId xmlns:a16="http://schemas.microsoft.com/office/drawing/2014/main" id="{E6085847-517D-49F9-A318-65DA29CD40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82" y="1443953"/>
            <a:ext cx="1159805" cy="1159805"/>
          </a:xfrm>
          <a:prstGeom prst="rect">
            <a:avLst/>
          </a:prstGeom>
        </p:spPr>
      </p:pic>
      <p:pic>
        <p:nvPicPr>
          <p:cNvPr id="113" name="Picture 112" descr="Logo&#10;&#10;Description automatically generated">
            <a:extLst>
              <a:ext uri="{FF2B5EF4-FFF2-40B4-BE49-F238E27FC236}">
                <a16:creationId xmlns:a16="http://schemas.microsoft.com/office/drawing/2014/main" id="{2B3F3BF8-62D4-40CD-B903-A69FCFE15C2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t="1781" r="10295" b="5209"/>
          <a:stretch/>
        </p:blipFill>
        <p:spPr>
          <a:xfrm>
            <a:off x="4598858" y="1397114"/>
            <a:ext cx="1159805" cy="1286382"/>
          </a:xfrm>
          <a:prstGeom prst="rect">
            <a:avLst/>
          </a:prstGeom>
        </p:spPr>
      </p:pic>
      <p:pic>
        <p:nvPicPr>
          <p:cNvPr id="114" name="Picture 113" descr="Icon&#10;&#10;Description automatically generated">
            <a:extLst>
              <a:ext uri="{FF2B5EF4-FFF2-40B4-BE49-F238E27FC236}">
                <a16:creationId xmlns:a16="http://schemas.microsoft.com/office/drawing/2014/main" id="{441CF74C-1D03-4788-B00C-AEF3B42AF7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93" y="1408784"/>
            <a:ext cx="1247049" cy="1159875"/>
          </a:xfrm>
          <a:prstGeom prst="rect">
            <a:avLst/>
          </a:prstGeom>
        </p:spPr>
      </p:pic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0D4ADE60-07F5-4968-9881-1C0BF5E985E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744" y="3044727"/>
            <a:ext cx="1247395" cy="1159805"/>
          </a:xfrm>
          <a:prstGeom prst="rect">
            <a:avLst/>
          </a:prstGeom>
        </p:spPr>
      </p:pic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F60A9D42-9125-42CA-99BC-028D49FB9A8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49" y="2890205"/>
            <a:ext cx="1295959" cy="1295959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10B099CB-27CA-47B5-BA81-F643717E8F0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4" r="12685"/>
          <a:stretch/>
        </p:blipFill>
        <p:spPr>
          <a:xfrm>
            <a:off x="3494535" y="2935012"/>
            <a:ext cx="1444554" cy="1206347"/>
          </a:xfrm>
          <a:prstGeom prst="rect">
            <a:avLst/>
          </a:prstGeom>
        </p:spPr>
      </p:pic>
      <p:pic>
        <p:nvPicPr>
          <p:cNvPr id="121" name="Picture 2">
            <a:extLst>
              <a:ext uri="{FF2B5EF4-FFF2-40B4-BE49-F238E27FC236}">
                <a16:creationId xmlns:a16="http://schemas.microsoft.com/office/drawing/2014/main" id="{525C9CF1-45DE-4492-8849-1070C66A2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41" y="1306854"/>
            <a:ext cx="1363737" cy="136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40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28813" y="1595381"/>
            <a:ext cx="5112093" cy="16947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500" dirty="0"/>
              <a:t>Демонстрация</a:t>
            </a:r>
            <a:endParaRPr sz="5500" dirty="0"/>
          </a:p>
        </p:txBody>
      </p: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icture containing text, clipart, wheel, gauge&#10;&#10;Description automatically generated">
            <a:extLst>
              <a:ext uri="{FF2B5EF4-FFF2-40B4-BE49-F238E27FC236}">
                <a16:creationId xmlns:a16="http://schemas.microsoft.com/office/drawing/2014/main" id="{96F9BCC4-44A6-4D56-B15B-BE5EF68367A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B1B1B"/>
              </a:clrFrom>
              <a:clrTo>
                <a:srgbClr val="1B1B1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514" y="158411"/>
            <a:ext cx="1100835" cy="180572"/>
          </a:xfrm>
          <a:prstGeom prst="rect">
            <a:avLst/>
          </a:prstGeom>
        </p:spPr>
      </p:pic>
      <p:grpSp>
        <p:nvGrpSpPr>
          <p:cNvPr id="65" name="Google Shape;596;p35">
            <a:extLst>
              <a:ext uri="{FF2B5EF4-FFF2-40B4-BE49-F238E27FC236}">
                <a16:creationId xmlns:a16="http://schemas.microsoft.com/office/drawing/2014/main" id="{7F6D5420-27A2-424D-8D1E-817EBA2D9BDA}"/>
              </a:ext>
            </a:extLst>
          </p:cNvPr>
          <p:cNvGrpSpPr/>
          <p:nvPr/>
        </p:nvGrpSpPr>
        <p:grpSpPr>
          <a:xfrm>
            <a:off x="5494020" y="1236800"/>
            <a:ext cx="2629971" cy="2669900"/>
            <a:chOff x="5380450" y="1070563"/>
            <a:chExt cx="2867518" cy="3002387"/>
          </a:xfrm>
        </p:grpSpPr>
        <p:sp>
          <p:nvSpPr>
            <p:cNvPr id="66" name="Google Shape;597;p35">
              <a:extLst>
                <a:ext uri="{FF2B5EF4-FFF2-40B4-BE49-F238E27FC236}">
                  <a16:creationId xmlns:a16="http://schemas.microsoft.com/office/drawing/2014/main" id="{C88C7F4B-C79A-4906-B85F-72AE907DA539}"/>
                </a:ext>
              </a:extLst>
            </p:cNvPr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98;p35">
              <a:extLst>
                <a:ext uri="{FF2B5EF4-FFF2-40B4-BE49-F238E27FC236}">
                  <a16:creationId xmlns:a16="http://schemas.microsoft.com/office/drawing/2014/main" id="{EC373919-9CE7-4860-9ED0-EC7186DA258B}"/>
                </a:ext>
              </a:extLst>
            </p:cNvPr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99;p35">
              <a:extLst>
                <a:ext uri="{FF2B5EF4-FFF2-40B4-BE49-F238E27FC236}">
                  <a16:creationId xmlns:a16="http://schemas.microsoft.com/office/drawing/2014/main" id="{1DA99EB4-DB00-4636-AAEF-909DADA3F963}"/>
                </a:ext>
              </a:extLst>
            </p:cNvPr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00;p35">
              <a:extLst>
                <a:ext uri="{FF2B5EF4-FFF2-40B4-BE49-F238E27FC236}">
                  <a16:creationId xmlns:a16="http://schemas.microsoft.com/office/drawing/2014/main" id="{5ED484E4-3950-4217-B674-C1EA5AC912B0}"/>
                </a:ext>
              </a:extLst>
            </p:cNvPr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01;p35">
              <a:extLst>
                <a:ext uri="{FF2B5EF4-FFF2-40B4-BE49-F238E27FC236}">
                  <a16:creationId xmlns:a16="http://schemas.microsoft.com/office/drawing/2014/main" id="{1D697A5B-6C28-4866-AD98-65A55F901B84}"/>
                </a:ext>
              </a:extLst>
            </p:cNvPr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602;p35">
              <a:extLst>
                <a:ext uri="{FF2B5EF4-FFF2-40B4-BE49-F238E27FC236}">
                  <a16:creationId xmlns:a16="http://schemas.microsoft.com/office/drawing/2014/main" id="{8F999A29-8312-460C-AB88-D49C8A79F8B8}"/>
                </a:ext>
              </a:extLst>
            </p:cNvPr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97" name="Google Shape;603;p35">
                <a:extLst>
                  <a:ext uri="{FF2B5EF4-FFF2-40B4-BE49-F238E27FC236}">
                    <a16:creationId xmlns:a16="http://schemas.microsoft.com/office/drawing/2014/main" id="{F7884A60-6836-482D-B641-59F2B332E6E1}"/>
                  </a:ext>
                </a:extLst>
              </p:cNvPr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604;p35">
                <a:extLst>
                  <a:ext uri="{FF2B5EF4-FFF2-40B4-BE49-F238E27FC236}">
                    <a16:creationId xmlns:a16="http://schemas.microsoft.com/office/drawing/2014/main" id="{308C27CC-8D5B-4480-A662-53EC3FAACCA7}"/>
                  </a:ext>
                </a:extLst>
              </p:cNvPr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605;p35">
                <a:extLst>
                  <a:ext uri="{FF2B5EF4-FFF2-40B4-BE49-F238E27FC236}">
                    <a16:creationId xmlns:a16="http://schemas.microsoft.com/office/drawing/2014/main" id="{115A4651-E6FA-4F88-B948-FF7C18196840}"/>
                  </a:ext>
                </a:extLst>
              </p:cNvPr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" name="Google Shape;606;p35">
                <a:extLst>
                  <a:ext uri="{FF2B5EF4-FFF2-40B4-BE49-F238E27FC236}">
                    <a16:creationId xmlns:a16="http://schemas.microsoft.com/office/drawing/2014/main" id="{E56680B2-D736-4B0C-9239-DA2B7E46480D}"/>
                  </a:ext>
                </a:extLst>
              </p:cNvPr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101" name="Google Shape;607;p35">
                  <a:extLst>
                    <a:ext uri="{FF2B5EF4-FFF2-40B4-BE49-F238E27FC236}">
                      <a16:creationId xmlns:a16="http://schemas.microsoft.com/office/drawing/2014/main" id="{5A18BEAD-518C-47FE-A2B4-E2D316A170D5}"/>
                    </a:ext>
                  </a:extLst>
                </p:cNvPr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608;p35">
                  <a:extLst>
                    <a:ext uri="{FF2B5EF4-FFF2-40B4-BE49-F238E27FC236}">
                      <a16:creationId xmlns:a16="http://schemas.microsoft.com/office/drawing/2014/main" id="{0B149E8A-458E-4F81-A295-B4310A350493}"/>
                    </a:ext>
                  </a:extLst>
                </p:cNvPr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609;p35">
                  <a:extLst>
                    <a:ext uri="{FF2B5EF4-FFF2-40B4-BE49-F238E27FC236}">
                      <a16:creationId xmlns:a16="http://schemas.microsoft.com/office/drawing/2014/main" id="{4C6C2DEA-4B5D-4F49-BF72-2E357773BB95}"/>
                    </a:ext>
                  </a:extLst>
                </p:cNvPr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2" name="Google Shape;610;p35">
              <a:extLst>
                <a:ext uri="{FF2B5EF4-FFF2-40B4-BE49-F238E27FC236}">
                  <a16:creationId xmlns:a16="http://schemas.microsoft.com/office/drawing/2014/main" id="{4582A9D6-9CEC-4ECA-91C3-FCFD914009CD}"/>
                </a:ext>
              </a:extLst>
            </p:cNvPr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82" name="Google Shape;611;p35">
                <a:extLst>
                  <a:ext uri="{FF2B5EF4-FFF2-40B4-BE49-F238E27FC236}">
                    <a16:creationId xmlns:a16="http://schemas.microsoft.com/office/drawing/2014/main" id="{CF6A0697-D504-47BA-A8D9-33AA07CF2039}"/>
                  </a:ext>
                </a:extLst>
              </p:cNvPr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88" name="Google Shape;612;p35">
                  <a:extLst>
                    <a:ext uri="{FF2B5EF4-FFF2-40B4-BE49-F238E27FC236}">
                      <a16:creationId xmlns:a16="http://schemas.microsoft.com/office/drawing/2014/main" id="{D1442F6B-EDA9-4FA7-BFC3-F0A3815AA270}"/>
                    </a:ext>
                  </a:extLst>
                </p:cNvPr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613;p35">
                  <a:extLst>
                    <a:ext uri="{FF2B5EF4-FFF2-40B4-BE49-F238E27FC236}">
                      <a16:creationId xmlns:a16="http://schemas.microsoft.com/office/drawing/2014/main" id="{7FFB4D95-6F58-4D3C-B6C7-FA9F27F92761}"/>
                    </a:ext>
                  </a:extLst>
                </p:cNvPr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614;p35">
                  <a:extLst>
                    <a:ext uri="{FF2B5EF4-FFF2-40B4-BE49-F238E27FC236}">
                      <a16:creationId xmlns:a16="http://schemas.microsoft.com/office/drawing/2014/main" id="{F9447715-E4F4-4A88-B040-19C74AC15F78}"/>
                    </a:ext>
                  </a:extLst>
                </p:cNvPr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615;p35">
                  <a:extLst>
                    <a:ext uri="{FF2B5EF4-FFF2-40B4-BE49-F238E27FC236}">
                      <a16:creationId xmlns:a16="http://schemas.microsoft.com/office/drawing/2014/main" id="{A94348F9-A4B0-429B-A22D-423B429FB81D}"/>
                    </a:ext>
                  </a:extLst>
                </p:cNvPr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616;p35">
                  <a:extLst>
                    <a:ext uri="{FF2B5EF4-FFF2-40B4-BE49-F238E27FC236}">
                      <a16:creationId xmlns:a16="http://schemas.microsoft.com/office/drawing/2014/main" id="{FAF9604E-5F28-4E9E-ABF1-B59350C432C7}"/>
                    </a:ext>
                  </a:extLst>
                </p:cNvPr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617;p35">
                  <a:extLst>
                    <a:ext uri="{FF2B5EF4-FFF2-40B4-BE49-F238E27FC236}">
                      <a16:creationId xmlns:a16="http://schemas.microsoft.com/office/drawing/2014/main" id="{DA06BB50-051A-4461-A0DA-1B1686302D9B}"/>
                    </a:ext>
                  </a:extLst>
                </p:cNvPr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618;p35">
                  <a:extLst>
                    <a:ext uri="{FF2B5EF4-FFF2-40B4-BE49-F238E27FC236}">
                      <a16:creationId xmlns:a16="http://schemas.microsoft.com/office/drawing/2014/main" id="{B61A4D85-8982-4045-91FE-7AE96423BA7B}"/>
                    </a:ext>
                  </a:extLst>
                </p:cNvPr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619;p35">
                  <a:extLst>
                    <a:ext uri="{FF2B5EF4-FFF2-40B4-BE49-F238E27FC236}">
                      <a16:creationId xmlns:a16="http://schemas.microsoft.com/office/drawing/2014/main" id="{526CB93A-8E42-45E7-A1C6-ED28C1FEDD6E}"/>
                    </a:ext>
                  </a:extLst>
                </p:cNvPr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620;p35">
                  <a:extLst>
                    <a:ext uri="{FF2B5EF4-FFF2-40B4-BE49-F238E27FC236}">
                      <a16:creationId xmlns:a16="http://schemas.microsoft.com/office/drawing/2014/main" id="{9345FCCC-68AF-405F-8825-D4D1E11ABAFC}"/>
                    </a:ext>
                  </a:extLst>
                </p:cNvPr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" name="Google Shape;621;p35">
                <a:extLst>
                  <a:ext uri="{FF2B5EF4-FFF2-40B4-BE49-F238E27FC236}">
                    <a16:creationId xmlns:a16="http://schemas.microsoft.com/office/drawing/2014/main" id="{991EFB4C-8576-4F8E-A56F-FB455F3A48C1}"/>
                  </a:ext>
                </a:extLst>
              </p:cNvPr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84" name="Google Shape;622;p35">
                  <a:extLst>
                    <a:ext uri="{FF2B5EF4-FFF2-40B4-BE49-F238E27FC236}">
                      <a16:creationId xmlns:a16="http://schemas.microsoft.com/office/drawing/2014/main" id="{B9829071-5E95-460B-9E4B-ACFE20A548B3}"/>
                    </a:ext>
                  </a:extLst>
                </p:cNvPr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623;p35">
                  <a:extLst>
                    <a:ext uri="{FF2B5EF4-FFF2-40B4-BE49-F238E27FC236}">
                      <a16:creationId xmlns:a16="http://schemas.microsoft.com/office/drawing/2014/main" id="{F5F74247-EE27-461B-8A07-758BA2D7198A}"/>
                    </a:ext>
                  </a:extLst>
                </p:cNvPr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624;p35">
                  <a:extLst>
                    <a:ext uri="{FF2B5EF4-FFF2-40B4-BE49-F238E27FC236}">
                      <a16:creationId xmlns:a16="http://schemas.microsoft.com/office/drawing/2014/main" id="{1768BBD8-7983-4AA5-A8AC-FA2E8537F221}"/>
                    </a:ext>
                  </a:extLst>
                </p:cNvPr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625;p35">
                  <a:extLst>
                    <a:ext uri="{FF2B5EF4-FFF2-40B4-BE49-F238E27FC236}">
                      <a16:creationId xmlns:a16="http://schemas.microsoft.com/office/drawing/2014/main" id="{E5E91FDA-7313-4180-A4B4-FE8A8A638FED}"/>
                    </a:ext>
                  </a:extLst>
                </p:cNvPr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3" name="Google Shape;626;p35">
              <a:extLst>
                <a:ext uri="{FF2B5EF4-FFF2-40B4-BE49-F238E27FC236}">
                  <a16:creationId xmlns:a16="http://schemas.microsoft.com/office/drawing/2014/main" id="{7B83921B-DD65-4AEF-96CF-BFBEF3B792D3}"/>
                </a:ext>
              </a:extLst>
            </p:cNvPr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78" name="Google Shape;627;p35">
                <a:extLst>
                  <a:ext uri="{FF2B5EF4-FFF2-40B4-BE49-F238E27FC236}">
                    <a16:creationId xmlns:a16="http://schemas.microsoft.com/office/drawing/2014/main" id="{551CB641-0665-43E7-A5E4-B3402478884A}"/>
                  </a:ext>
                </a:extLst>
              </p:cNvPr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" name="Google Shape;628;p35">
                <a:extLst>
                  <a:ext uri="{FF2B5EF4-FFF2-40B4-BE49-F238E27FC236}">
                    <a16:creationId xmlns:a16="http://schemas.microsoft.com/office/drawing/2014/main" id="{875FF9A3-0FDF-462D-87E9-2E76785E862C}"/>
                  </a:ext>
                </a:extLst>
              </p:cNvPr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80" name="Google Shape;629;p35">
                  <a:extLst>
                    <a:ext uri="{FF2B5EF4-FFF2-40B4-BE49-F238E27FC236}">
                      <a16:creationId xmlns:a16="http://schemas.microsoft.com/office/drawing/2014/main" id="{CD48F12F-8052-4534-AA96-03ED5F944B33}"/>
                    </a:ext>
                  </a:extLst>
                </p:cNvPr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630;p35">
                  <a:extLst>
                    <a:ext uri="{FF2B5EF4-FFF2-40B4-BE49-F238E27FC236}">
                      <a16:creationId xmlns:a16="http://schemas.microsoft.com/office/drawing/2014/main" id="{06FD4761-887A-4AAB-929D-1DDB10D6F793}"/>
                    </a:ext>
                  </a:extLst>
                </p:cNvPr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" name="Google Shape;631;p35">
              <a:extLst>
                <a:ext uri="{FF2B5EF4-FFF2-40B4-BE49-F238E27FC236}">
                  <a16:creationId xmlns:a16="http://schemas.microsoft.com/office/drawing/2014/main" id="{B0659312-0454-43B7-9151-7E4CD16C8135}"/>
                </a:ext>
              </a:extLst>
            </p:cNvPr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75" name="Google Shape;632;p35">
                <a:extLst>
                  <a:ext uri="{FF2B5EF4-FFF2-40B4-BE49-F238E27FC236}">
                    <a16:creationId xmlns:a16="http://schemas.microsoft.com/office/drawing/2014/main" id="{A3C7CD62-5280-49FF-9B51-A80B7FDAC730}"/>
                  </a:ext>
                </a:extLst>
              </p:cNvPr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33;p35">
                <a:extLst>
                  <a:ext uri="{FF2B5EF4-FFF2-40B4-BE49-F238E27FC236}">
                    <a16:creationId xmlns:a16="http://schemas.microsoft.com/office/drawing/2014/main" id="{F792AE55-224C-4BE3-BCED-34F56F44FBE6}"/>
                  </a:ext>
                </a:extLst>
              </p:cNvPr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34;p35">
                <a:extLst>
                  <a:ext uri="{FF2B5EF4-FFF2-40B4-BE49-F238E27FC236}">
                    <a16:creationId xmlns:a16="http://schemas.microsoft.com/office/drawing/2014/main" id="{3DB29B93-9FE9-43F3-A5A9-5F59298C3821}"/>
                  </a:ext>
                </a:extLst>
              </p:cNvPr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0936523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50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Fira Code Light</vt:lpstr>
      <vt:lpstr>Oswald</vt:lpstr>
      <vt:lpstr>Arial</vt:lpstr>
      <vt:lpstr>Fira Code</vt:lpstr>
      <vt:lpstr>Calibri</vt:lpstr>
      <vt:lpstr>How to Code Workshop by Slidesgo</vt:lpstr>
      <vt:lpstr>Отбор GenicKup</vt:lpstr>
      <vt:lpstr>Нашият екип</vt:lpstr>
      <vt:lpstr>Етапи на работа</vt:lpstr>
      <vt:lpstr>Използвани технологии</vt:lpstr>
      <vt:lpstr>Демонстрация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Отбор GenicKup</dc:title>
  <cp:lastModifiedBy>Александър Иванов Цачев</cp:lastModifiedBy>
  <cp:revision>5</cp:revision>
  <dcterms:modified xsi:type="dcterms:W3CDTF">2022-02-15T18:29:09Z</dcterms:modified>
</cp:coreProperties>
</file>