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44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3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9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FAC7B0E-61B9-4D75-9361-120239EE35B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A0823BB-CF74-4273-849E-E688214F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EFA23-3770-412A-88B7-4F252083E483}"/>
              </a:ext>
            </a:extLst>
          </p:cNvPr>
          <p:cNvSpPr txBox="1"/>
          <p:nvPr/>
        </p:nvSpPr>
        <p:spPr>
          <a:xfrm>
            <a:off x="950257" y="1885950"/>
            <a:ext cx="102914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Паспорт проекта</a:t>
            </a:r>
          </a:p>
          <a:p>
            <a:pPr algn="ctr"/>
            <a:r>
              <a:rPr lang="ru-RU" sz="3600" dirty="0">
                <a:effectLst/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Улучшения успеваемости посредством внедрения элементов игры жанра ММО РПГ «</a:t>
            </a:r>
            <a:r>
              <a:rPr lang="en-US" sz="3600" dirty="0">
                <a:effectLst/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World of VVSU</a:t>
            </a:r>
            <a:r>
              <a:rPr lang="ru-RU" sz="3600" dirty="0">
                <a:effectLst/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»</a:t>
            </a:r>
            <a:endParaRPr lang="en-US" sz="3600" dirty="0">
              <a:latin typeface="Cascadia Mono ExtraLight" panose="020B0609020000020004" pitchFamily="49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5">
            <a:extLst>
              <a:ext uri="{FF2B5EF4-FFF2-40B4-BE49-F238E27FC236}">
                <a16:creationId xmlns:a16="http://schemas.microsoft.com/office/drawing/2014/main" id="{69CF3516-4682-4AAB-B6BC-C4FF581AF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22147"/>
              </p:ext>
            </p:extLst>
          </p:nvPr>
        </p:nvGraphicFramePr>
        <p:xfrm>
          <a:off x="954004" y="1386639"/>
          <a:ext cx="9785684" cy="399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72">
                  <a:extLst>
                    <a:ext uri="{9D8B030D-6E8A-4147-A177-3AD203B41FA5}">
                      <a16:colId xmlns:a16="http://schemas.microsoft.com/office/drawing/2014/main" val="974690882"/>
                    </a:ext>
                  </a:extLst>
                </a:gridCol>
                <a:gridCol w="6702012">
                  <a:extLst>
                    <a:ext uri="{9D8B030D-6E8A-4147-A177-3AD203B41FA5}">
                      <a16:colId xmlns:a16="http://schemas.microsoft.com/office/drawing/2014/main" val="1459885731"/>
                    </a:ext>
                  </a:extLst>
                </a:gridCol>
              </a:tblGrid>
              <a:tr h="52788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Наименование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Улучшения успеваемости посредством внедрения элементов игры жанра ММО РПГ «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of VVSU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19727"/>
                  </a:ext>
                </a:extLst>
              </a:tr>
              <a:tr h="41168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Авторы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Бунин 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Вербицкий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Гаврилов С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Мацебурский Д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746420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Заказчик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Администрация ВО ФГБОУ «Владивостокский государственный университет»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8864310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Руководитель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Лаврушина Е. Г.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940984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Прикладной (Продуктовый)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61176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проблемы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высших учебных заведениях учащиеся часто пропускают занятия в связи с чем ухудшается успеваемость 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8958922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Повысить посещаемость и успеваемость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190589"/>
                  </a:ext>
                </a:extLst>
              </a:tr>
              <a:tr h="36712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Сроки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18 месяцев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286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87086E-AFF9-4DDD-BAA8-ADAA2A5A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30396"/>
              </p:ext>
            </p:extLst>
          </p:nvPr>
        </p:nvGraphicFramePr>
        <p:xfrm>
          <a:off x="1257300" y="1783080"/>
          <a:ext cx="91630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3727638774"/>
                    </a:ext>
                  </a:extLst>
                </a:gridCol>
                <a:gridCol w="5619750">
                  <a:extLst>
                    <a:ext uri="{9D8B030D-6E8A-4147-A177-3AD203B41FA5}">
                      <a16:colId xmlns:a16="http://schemas.microsoft.com/office/drawing/2014/main" val="3315034698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Планируемый результат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Увеличение процента студентов с успеваемостью выше среднего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Требования к результату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 будет считаться удовлетворительным если количество студентов обучающихся на оценки «Отлично» и «Хорошо» увеличиться на 35%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86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изменений в проблемной ситуации 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Предлагается внедрение элементов игры в образовательный процесс. А также обеспечение повышенного уровня информированности посредством внедрения панели «Активных заданий» в интерфейс «Виртуального аватара» 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939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33E4E26-C770-49C5-9F4A-7A66D01CB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2528"/>
              </p:ext>
            </p:extLst>
          </p:nvPr>
        </p:nvGraphicFramePr>
        <p:xfrm>
          <a:off x="1317625" y="843491"/>
          <a:ext cx="9064625" cy="499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1598003"/>
                    </a:ext>
                  </a:extLst>
                </a:gridCol>
                <a:gridCol w="5000625">
                  <a:extLst>
                    <a:ext uri="{9D8B030D-6E8A-4147-A177-3AD203B41FA5}">
                      <a16:colId xmlns:a16="http://schemas.microsoft.com/office/drawing/2014/main" val="4181461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Виды деятельности, выполняемые студентом в проекте/отрабатываемые навыки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Программирование веб интерфейсов</a:t>
                      </a:r>
                    </a:p>
                    <a:p>
                      <a:pPr marL="228600" lvl="0" indent="-2286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опросов</a:t>
                      </a:r>
                    </a:p>
                    <a:p>
                      <a:pPr marL="228600" lvl="0" indent="-2286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Создание серверной части для обработки данных пользователей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6160"/>
                  </a:ext>
                </a:extLst>
              </a:tr>
              <a:tr h="1263439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Роли студентов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Бунин И.: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Вербицкий А.: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Гаврилов С.: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Мацебурский Д.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8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мест на проекте *по курсам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Общий объем 8 человек.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49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Студенты каких ОП могут участвовать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Программная инженерия; Информационные системы; Инфокоммуникационные технологи; Прикладная информатика;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4229899"/>
                  </a:ext>
                </a:extLst>
              </a:tr>
              <a:tr h="438594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Критерии отбора студентов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Базовые знания алгоритмов и структур данных. Умение работы с СУБД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Бюджет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ящика пива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41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Необходимое оборудование и материалы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Персональные компьютеры/ноутбуки </a:t>
                      </a:r>
                    </a:p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Удаленный сервер для размещения приложения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888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3717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76</TotalTime>
  <Words>252</Words>
  <Application>Microsoft Office PowerPoint</Application>
  <PresentationFormat>Широкоэкранный</PresentationFormat>
  <Paragraphs>44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Cascadia Code SemiBold</vt:lpstr>
      <vt:lpstr>Cascadia Mono ExtraLight</vt:lpstr>
      <vt:lpstr>Century Schoolbook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Григорий Ровенский</dc:creator>
  <cp:lastModifiedBy>Григорий Ровенский</cp:lastModifiedBy>
  <cp:revision>9</cp:revision>
  <dcterms:created xsi:type="dcterms:W3CDTF">2023-04-17T06:51:52Z</dcterms:created>
  <dcterms:modified xsi:type="dcterms:W3CDTF">2023-04-23T10:14:18Z</dcterms:modified>
</cp:coreProperties>
</file>