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14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0A0-6A65-4B24-B9B2-AFD7617B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47F8C-D3F0-43EF-A0A2-8177960A3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8E14E-68CE-4DF9-A216-AB8DC839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AE94-AD90-4B4B-BE2A-1DFBC0C9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121E-B7F6-46A4-A994-98C84448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F717-BF3E-42AB-A533-5E091D9C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23F56-1D20-407B-84AF-083FB8C5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DC39-A116-4C9A-9706-78998D2F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3A85-A2C7-433E-B9E4-067166FD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6097-AF66-4083-92C9-70CF3F8D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8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2C9C6-447F-427A-AE28-C1F38F3B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40661-1099-40FB-98E3-723B4611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D19D-AF02-4C77-B086-D1F3EB9B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33C-974F-4DAF-BF79-8306611C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9BD4-A65D-4346-B1AF-1A79A9B1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C50-0487-4497-8A79-1ADED3B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9EC4-5BCB-4BAD-8BA5-703B9547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DC07-8592-479C-9065-0D40BE9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96C2-B983-4A55-BAAA-470843F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CC08-99F6-4CD0-B5EE-75FAD066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FD8D-2840-4A7F-A05D-9BD89D53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6A95-3114-4A78-911D-734E4338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E87-BDB7-4A5A-BD6D-F61327B8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2888-0B6D-4477-AB57-4AB25CAB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FB28-6F3E-4DBC-BB92-B9056210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175D-F1ED-49B2-B8B4-B8F9428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7EFB-F76E-49AB-A990-86099353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44C2-BC36-4269-BF56-888030B1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7F41-1709-44ED-B5FD-0E7E360C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BD37-ACD7-46C3-B098-354BE682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4866-696E-4978-AC44-B29C44E3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2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6474-3004-491E-A5D1-0BDA3562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C6DA-14DE-49A3-B59A-475512A2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20009-ECE1-48CE-A4FC-73146A46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E0FA8-177F-4AA9-AA6D-5B2240AF8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7F765-0167-45AE-B060-E4A8F1979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B48C9-67C0-4D8C-8CA4-5D0F9EC2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661F-D179-402C-99AE-CD2D15C1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0CEE-F278-4582-BE73-44AE954A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65B5-BFA8-4501-921D-B7D4E834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D153C-C453-46BE-A1A8-83F864F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E5343-272B-406B-94B4-DBCDE174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65483-D76E-4653-B070-B7461279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742AE-CED6-4066-95D7-2428763C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381EE-DC33-47B2-8A82-9D96E3C9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91FD2-B6A4-4D11-80E0-ED0D4493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585-C06C-4B79-B665-A9F2BE3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AEF-673C-4594-B9F3-D0CCF8A4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047F-18BC-43F7-8451-6AF9A35C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FC4B-754C-4527-B083-3E7DAB2F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AF38-B5AD-4225-82F7-BF68978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A7E5-41BC-4FC2-BCA2-5EBDC50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3163-C7F5-4E34-846B-3E93C1AC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DCE78-C141-4E41-8B80-DE5CA97A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048D-D22A-4E79-9D32-5B92995E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7158-24F8-4015-842B-9EB93898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75EC-F031-4EE3-B474-2FE02128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9EC8C-1397-4B96-9695-A4D051FE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4A950-88D7-433A-BF70-1DCCB7E5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64A7-F473-40B9-B06B-FD4D58B2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18FC-4977-4C51-9B8F-D3C9C861F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9E8F-36EA-4E7D-864E-EAC3DF581472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6BF3-7E98-4788-8514-D046F72A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0DCB-7445-471F-BF09-629112965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6DE2-6F8B-4BE1-91A2-B7D45550F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IVCT Container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B9872-8557-43E7-AAF5-4030C3A8C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E942-1D65-4B30-8F22-ED1E794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Container images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5CD20-8A91-4A36-B90D-336340E770F3}"/>
              </a:ext>
            </a:extLst>
          </p:cNvPr>
          <p:cNvGrpSpPr/>
          <p:nvPr/>
        </p:nvGrpSpPr>
        <p:grpSpPr>
          <a:xfrm>
            <a:off x="2296190" y="1838977"/>
            <a:ext cx="7273427" cy="4174860"/>
            <a:chOff x="2296190" y="1838977"/>
            <a:chExt cx="7273427" cy="417486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FCB7D3B-E3ED-4B71-9EC9-B6EA28B90EF5}"/>
                </a:ext>
              </a:extLst>
            </p:cNvPr>
            <p:cNvSpPr/>
            <p:nvPr/>
          </p:nvSpPr>
          <p:spPr>
            <a:xfrm>
              <a:off x="7250214" y="4354491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IVCT TC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Runner Application image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B6E4212-7F03-401C-A53C-EA49175C8B03}"/>
                </a:ext>
              </a:extLst>
            </p:cNvPr>
            <p:cNvCxnSpPr>
              <a:cxnSpLocks/>
              <a:stCxn id="86" idx="1"/>
              <a:endCxn id="91" idx="0"/>
            </p:cNvCxnSpPr>
            <p:nvPr/>
          </p:nvCxnSpPr>
          <p:spPr>
            <a:xfrm flipH="1">
              <a:off x="3887390" y="4707559"/>
              <a:ext cx="562731" cy="14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32F0FE0-A77B-4F84-B772-4FE687E9B658}"/>
                </a:ext>
              </a:extLst>
            </p:cNvPr>
            <p:cNvCxnSpPr>
              <a:cxnSpLocks/>
              <a:stCxn id="86" idx="3"/>
              <a:endCxn id="55" idx="1"/>
            </p:cNvCxnSpPr>
            <p:nvPr/>
          </p:nvCxnSpPr>
          <p:spPr>
            <a:xfrm>
              <a:off x="5240666" y="4707559"/>
              <a:ext cx="612334" cy="299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18A484F8-9711-403A-BBDC-113E766A8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036" y="4635551"/>
              <a:ext cx="234056" cy="144016"/>
            </a:xfrm>
            <a:prstGeom prst="flowChartDecis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B819CD-2E74-46E8-A918-42A3560726DE}"/>
                </a:ext>
              </a:extLst>
            </p:cNvPr>
            <p:cNvSpPr/>
            <p:nvPr/>
          </p:nvSpPr>
          <p:spPr>
            <a:xfrm>
              <a:off x="5852999" y="5311819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Test Suite image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C6A329-D4BB-4B4F-ADEE-0F833FCA1ED3}"/>
                </a:ext>
              </a:extLst>
            </p:cNvPr>
            <p:cNvSpPr txBox="1"/>
            <p:nvPr/>
          </p:nvSpPr>
          <p:spPr>
            <a:xfrm>
              <a:off x="6831038" y="5402460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1376EB-DA3F-408C-B2E3-F4D9873CFFC7}"/>
                </a:ext>
              </a:extLst>
            </p:cNvPr>
            <p:cNvSpPr txBox="1"/>
            <p:nvPr/>
          </p:nvSpPr>
          <p:spPr>
            <a:xfrm>
              <a:off x="5097377" y="5402460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022F0D-1E69-40FD-B0FF-3FC12B5BD3C8}"/>
                </a:ext>
              </a:extLst>
            </p:cNvPr>
            <p:cNvSpPr txBox="1"/>
            <p:nvPr/>
          </p:nvSpPr>
          <p:spPr>
            <a:xfrm>
              <a:off x="5257036" y="4366256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B31FF7D-2F6F-4D85-ACA8-A7DCDCB9456A}"/>
                </a:ext>
              </a:extLst>
            </p:cNvPr>
            <p:cNvSpPr/>
            <p:nvPr/>
          </p:nvSpPr>
          <p:spPr>
            <a:xfrm>
              <a:off x="3198911" y="2402088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Pitch CRC image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9E605F-26D8-499C-9A8C-7704FBB97F9E}"/>
                </a:ext>
              </a:extLst>
            </p:cNvPr>
            <p:cNvSpPr txBox="1"/>
            <p:nvPr/>
          </p:nvSpPr>
          <p:spPr>
            <a:xfrm>
              <a:off x="3141677" y="3225582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i="1">
                  <a:solidFill>
                    <a:prstClr val="black"/>
                  </a:solidFill>
                  <a:latin typeface="Arial"/>
                </a:rPr>
                <a:t>RTI specific images</a:t>
              </a:r>
              <a:endParaRPr lang="en-GB" sz="1000" i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31C6711-4CF0-4BDF-BF4B-8B8BC8FAC23C}"/>
                </a:ext>
              </a:extLst>
            </p:cNvPr>
            <p:cNvSpPr/>
            <p:nvPr/>
          </p:nvSpPr>
          <p:spPr>
            <a:xfrm>
              <a:off x="2296190" y="3253982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Pitch Booster image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422A81-38AE-4B53-9474-19EA3BD724C8}"/>
                </a:ext>
              </a:extLst>
            </p:cNvPr>
            <p:cNvSpPr/>
            <p:nvPr/>
          </p:nvSpPr>
          <p:spPr>
            <a:xfrm>
              <a:off x="2296191" y="2402088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>
                  <a:solidFill>
                    <a:prstClr val="black"/>
                  </a:solidFill>
                  <a:latin typeface="Arial"/>
                </a:rPr>
                <a:t>VTMaK RTI Exec image</a:t>
              </a:r>
              <a:endParaRPr lang="en-GB" sz="8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D28F82A-5ED5-440B-A13C-6A7192F54338}"/>
                </a:ext>
              </a:extLst>
            </p:cNvPr>
            <p:cNvSpPr txBox="1"/>
            <p:nvPr/>
          </p:nvSpPr>
          <p:spPr>
            <a:xfrm>
              <a:off x="7803512" y="3449484"/>
              <a:ext cx="176610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000" i="1">
                  <a:solidFill>
                    <a:prstClr val="black"/>
                  </a:solidFill>
                  <a:latin typeface="Arial"/>
                </a:rPr>
                <a:t>There is an LRC Base image for specific RTIs (Pitch, VTMaK, Portico)</a:t>
              </a:r>
              <a:endParaRPr lang="en-GB" sz="1000" i="1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38715C-E98F-4ECA-8680-B0D71D237218}"/>
                </a:ext>
              </a:extLst>
            </p:cNvPr>
            <p:cNvGrpSpPr/>
            <p:nvPr/>
          </p:nvGrpSpPr>
          <p:grpSpPr>
            <a:xfrm rot="5400000">
              <a:off x="5957308" y="3996094"/>
              <a:ext cx="582127" cy="144777"/>
              <a:chOff x="5188180" y="2971746"/>
              <a:chExt cx="862837" cy="226685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4349F94E-7901-4EBF-A7D2-C457152113DC}"/>
                  </a:ext>
                </a:extLst>
              </p:cNvPr>
              <p:cNvCxnSpPr>
                <a:cxnSpLocks/>
                <a:stCxn id="79" idx="2"/>
                <a:endCxn id="55" idx="0"/>
              </p:cNvCxnSpPr>
              <p:nvPr/>
            </p:nvCxnSpPr>
            <p:spPr>
              <a:xfrm rot="16200000">
                <a:off x="5619599" y="2653824"/>
                <a:ext cx="0" cy="86283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141" name="Flowchart: Decision 140">
                <a:extLst>
                  <a:ext uri="{FF2B5EF4-FFF2-40B4-BE49-F238E27FC236}">
                    <a16:creationId xmlns:a16="http://schemas.microsoft.com/office/drawing/2014/main" id="{DC79200C-264D-4E13-BAA8-DD9E4104C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7115" y="2971746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7601163-4812-40FE-9F0D-B4EA5743789C}"/>
                </a:ext>
              </a:extLst>
            </p:cNvPr>
            <p:cNvSpPr/>
            <p:nvPr/>
          </p:nvSpPr>
          <p:spPr>
            <a:xfrm>
              <a:off x="5853000" y="3075403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IVCT LogSink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image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95E5872-7305-4F11-A6B8-93084FF76829}"/>
                </a:ext>
              </a:extLst>
            </p:cNvPr>
            <p:cNvSpPr/>
            <p:nvPr/>
          </p:nvSpPr>
          <p:spPr>
            <a:xfrm>
              <a:off x="4450121" y="4356550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IVCT GUI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image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9C7CB5F-F284-488B-AA45-5A23B243DBEF}"/>
                </a:ext>
              </a:extLst>
            </p:cNvPr>
            <p:cNvSpPr/>
            <p:nvPr/>
          </p:nvSpPr>
          <p:spPr>
            <a:xfrm>
              <a:off x="3086736" y="4354488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Tomcat image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BAC46E5-5EEC-4DA0-A5EE-6979D957C6D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898527" y="4627098"/>
              <a:ext cx="138944" cy="161219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AC3848-C5CF-4A94-AFBF-048F2CFEF509}"/>
                </a:ext>
              </a:extLst>
            </p:cNvPr>
            <p:cNvSpPr/>
            <p:nvPr/>
          </p:nvSpPr>
          <p:spPr>
            <a:xfrm>
              <a:off x="8653091" y="4361931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LRC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Base image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6252450-2EDA-4CCB-A1CB-A9B1DA8A986F}"/>
                </a:ext>
              </a:extLst>
            </p:cNvPr>
            <p:cNvCxnSpPr>
              <a:cxnSpLocks/>
              <a:stCxn id="92" idx="1"/>
              <a:endCxn id="96" idx="3"/>
            </p:cNvCxnSpPr>
            <p:nvPr/>
          </p:nvCxnSpPr>
          <p:spPr>
            <a:xfrm flipH="1" flipV="1">
              <a:off x="8040759" y="4705500"/>
              <a:ext cx="612332" cy="744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14A0969-401C-4324-9D15-17AE05405B5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482871" y="4623171"/>
              <a:ext cx="144777" cy="164653"/>
            </a:xfrm>
            <a:prstGeom prst="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90ECE0-F87E-4FCF-A765-7AF05FDFD39D}"/>
                </a:ext>
              </a:extLst>
            </p:cNvPr>
            <p:cNvSpPr/>
            <p:nvPr/>
          </p:nvSpPr>
          <p:spPr>
            <a:xfrm>
              <a:off x="5853201" y="1838977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Active MQ image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D464764-74F9-4CFA-8001-26E5524A55F4}"/>
                </a:ext>
              </a:extLst>
            </p:cNvPr>
            <p:cNvSpPr txBox="1"/>
            <p:nvPr/>
          </p:nvSpPr>
          <p:spPr>
            <a:xfrm>
              <a:off x="8056264" y="4385745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extends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3097D12-5E38-44FB-A2CA-5670339E38C8}"/>
                </a:ext>
              </a:extLst>
            </p:cNvPr>
            <p:cNvSpPr txBox="1"/>
            <p:nvPr/>
          </p:nvSpPr>
          <p:spPr>
            <a:xfrm>
              <a:off x="3853186" y="4391866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extends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96B073A5-7002-4E83-8F95-1B9830BE135B}"/>
                </a:ext>
              </a:extLst>
            </p:cNvPr>
            <p:cNvCxnSpPr>
              <a:cxnSpLocks/>
              <a:stCxn id="86" idx="0"/>
              <a:endCxn id="97" idx="1"/>
            </p:cNvCxnSpPr>
            <p:nvPr/>
          </p:nvCxnSpPr>
          <p:spPr>
            <a:xfrm rot="5400000" flipH="1" flipV="1">
              <a:off x="4266015" y="2769365"/>
              <a:ext cx="2166564" cy="1007807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170083-CB58-4C08-96C2-570FCCD3AA09}"/>
                </a:ext>
              </a:extLst>
            </p:cNvPr>
            <p:cNvSpPr txBox="1"/>
            <p:nvPr/>
          </p:nvSpPr>
          <p:spPr>
            <a:xfrm>
              <a:off x="5063275" y="224174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DC4E213-1AFF-48B9-B0A2-004CA5087307}"/>
                </a:ext>
              </a:extLst>
            </p:cNvPr>
            <p:cNvSpPr txBox="1"/>
            <p:nvPr/>
          </p:nvSpPr>
          <p:spPr>
            <a:xfrm>
              <a:off x="6272242" y="27220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BED0991-0F0B-469D-9313-149404A39498}"/>
                </a:ext>
              </a:extLst>
            </p:cNvPr>
            <p:cNvSpPr txBox="1"/>
            <p:nvPr/>
          </p:nvSpPr>
          <p:spPr>
            <a:xfrm>
              <a:off x="6911687" y="227897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A987274E-0B64-4FB0-BBAD-C517E7C254E2}"/>
                </a:ext>
              </a:extLst>
            </p:cNvPr>
            <p:cNvCxnSpPr>
              <a:cxnSpLocks/>
              <a:stCxn id="96" idx="0"/>
              <a:endCxn id="97" idx="3"/>
            </p:cNvCxnSpPr>
            <p:nvPr/>
          </p:nvCxnSpPr>
          <p:spPr>
            <a:xfrm rot="16200000" flipV="1">
              <a:off x="6062365" y="2771368"/>
              <a:ext cx="2164505" cy="1001741"/>
            </a:xfrm>
            <a:prstGeom prst="bentConnector2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5DB4422-639F-4A2A-8F3C-4D514C1FEFE7}"/>
                </a:ext>
              </a:extLst>
            </p:cNvPr>
            <p:cNvCxnSpPr>
              <a:stCxn id="79" idx="0"/>
              <a:endCxn id="97" idx="2"/>
            </p:cNvCxnSpPr>
            <p:nvPr/>
          </p:nvCxnSpPr>
          <p:spPr>
            <a:xfrm flipV="1">
              <a:off x="6248273" y="2540995"/>
              <a:ext cx="201" cy="53440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FE8DB1-29AA-45C5-B42A-4B91F4B889DC}"/>
                </a:ext>
              </a:extLst>
            </p:cNvPr>
            <p:cNvSpPr/>
            <p:nvPr/>
          </p:nvSpPr>
          <p:spPr>
            <a:xfrm>
              <a:off x="5853000" y="4359548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Runtime Config image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DD16E87-CE5A-41EE-BD56-B5716F004363}"/>
                </a:ext>
              </a:extLst>
            </p:cNvPr>
            <p:cNvCxnSpPr>
              <a:cxnSpLocks/>
              <a:stCxn id="96" idx="1"/>
              <a:endCxn id="55" idx="3"/>
            </p:cNvCxnSpPr>
            <p:nvPr/>
          </p:nvCxnSpPr>
          <p:spPr>
            <a:xfrm flipH="1">
              <a:off x="6643545" y="4705500"/>
              <a:ext cx="606669" cy="505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  <p:sp>
          <p:nvSpPr>
            <p:cNvPr id="146" name="Flowchart: Decision 145">
              <a:extLst>
                <a:ext uri="{FF2B5EF4-FFF2-40B4-BE49-F238E27FC236}">
                  <a16:creationId xmlns:a16="http://schemas.microsoft.com/office/drawing/2014/main" id="{6A8140FE-CA88-4361-A528-66238C4034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14723" y="4633110"/>
              <a:ext cx="228264" cy="144777"/>
            </a:xfrm>
            <a:prstGeom prst="flowChartDecis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CFBE632-B315-4EA7-8936-433320AB7401}"/>
                </a:ext>
              </a:extLst>
            </p:cNvPr>
            <p:cNvCxnSpPr>
              <a:stCxn id="61" idx="3"/>
              <a:endCxn id="96" idx="2"/>
            </p:cNvCxnSpPr>
            <p:nvPr/>
          </p:nvCxnSpPr>
          <p:spPr>
            <a:xfrm flipV="1">
              <a:off x="6643544" y="5056509"/>
              <a:ext cx="1001943" cy="606319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0AA7859-2583-4EF6-9A74-18F18878F14A}"/>
                </a:ext>
              </a:extLst>
            </p:cNvPr>
            <p:cNvCxnSpPr>
              <a:cxnSpLocks/>
              <a:stCxn id="61" idx="1"/>
              <a:endCxn id="86" idx="2"/>
            </p:cNvCxnSpPr>
            <p:nvPr/>
          </p:nvCxnSpPr>
          <p:spPr>
            <a:xfrm rot="10800000">
              <a:off x="4845395" y="5058568"/>
              <a:ext cx="1007605" cy="604260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1511B632-09B2-497F-8BF0-218BB225FE3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532347" y="5105693"/>
              <a:ext cx="228264" cy="144777"/>
            </a:xfrm>
            <a:prstGeom prst="flowChartDecis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lowchart: Decision 59">
              <a:extLst>
                <a:ext uri="{FF2B5EF4-FFF2-40B4-BE49-F238E27FC236}">
                  <a16:creationId xmlns:a16="http://schemas.microsoft.com/office/drawing/2014/main" id="{4036AB8B-321F-4E30-837E-04963B69123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731260" y="5105693"/>
              <a:ext cx="228264" cy="144777"/>
            </a:xfrm>
            <a:prstGeom prst="flowChartDecis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A6F0D7-ACE4-4DAA-BBF6-E769E8222DCE}"/>
                </a:ext>
              </a:extLst>
            </p:cNvPr>
            <p:cNvSpPr txBox="1"/>
            <p:nvPr/>
          </p:nvSpPr>
          <p:spPr>
            <a:xfrm>
              <a:off x="6269735" y="3974016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BB806C-2C73-455F-8302-2BFDF311EF89}"/>
                </a:ext>
              </a:extLst>
            </p:cNvPr>
            <p:cNvSpPr txBox="1"/>
            <p:nvPr/>
          </p:nvSpPr>
          <p:spPr>
            <a:xfrm>
              <a:off x="6668533" y="436553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01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8BE-34AB-4512-A93A-41E8D4D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IVCT and SUT Host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FBCE7-4C58-4D0E-98E1-08F36FC2EA13}"/>
              </a:ext>
            </a:extLst>
          </p:cNvPr>
          <p:cNvGrpSpPr/>
          <p:nvPr/>
        </p:nvGrpSpPr>
        <p:grpSpPr>
          <a:xfrm>
            <a:off x="2533456" y="2377051"/>
            <a:ext cx="6136325" cy="2927790"/>
            <a:chOff x="704656" y="2524285"/>
            <a:chExt cx="6136325" cy="29277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A776A-E9DC-4246-B1D1-D08F84B76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656" y="2524285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IVCT Host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28BD0B-9A0A-487B-9526-381B4D61D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" y="3092599"/>
              <a:ext cx="2696263" cy="14130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E7EF88-E3A9-4A68-8724-37508A728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0509" y="3938018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01EF84-1360-45D6-ADEE-166D2394A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9072" y="3936212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82442F-8B47-44CF-B8FA-891257441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1523" y="3936211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704DB-EFAC-44C4-8D26-F4AE87713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3112" y="2524285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SUT Host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50A036-1512-41BF-A4C4-5B06BA3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8481" y="3269597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4AF31D-C462-4C77-99A6-29F72A2330EF}"/>
                </a:ext>
              </a:extLst>
            </p:cNvPr>
            <p:cNvCxnSpPr>
              <a:cxnSpLocks/>
            </p:cNvCxnSpPr>
            <p:nvPr/>
          </p:nvCxnSpPr>
          <p:spPr>
            <a:xfrm>
              <a:off x="1283084" y="5442468"/>
              <a:ext cx="5118644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D65394-A5C7-49D4-851E-D5B5D2EA7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5619" y="3100515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Pitch CRC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835AFD-41D6-4A2F-B581-31FB5F214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5605" y="4887177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20DD254-33DA-4BBB-AF3A-30B61F564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060" y="4882124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F3B5C93-E93A-4658-BB30-DE4D4A60EBA7}"/>
                </a:ext>
              </a:extLst>
            </p:cNvPr>
            <p:cNvCxnSpPr>
              <a:cxnSpLocks/>
            </p:cNvCxnSpPr>
            <p:nvPr/>
          </p:nvCxnSpPr>
          <p:spPr>
            <a:xfrm>
              <a:off x="2118856" y="4984465"/>
              <a:ext cx="0" cy="4676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B0950A0-3FB1-402C-B6DB-F90D9C4601C5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5377744" y="5011454"/>
              <a:ext cx="0" cy="4290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0B2E51-C6AF-48ED-A47A-DED700CD51E1}"/>
                </a:ext>
              </a:extLst>
            </p:cNvPr>
            <p:cNvSpPr txBox="1"/>
            <p:nvPr/>
          </p:nvSpPr>
          <p:spPr>
            <a:xfrm>
              <a:off x="2106120" y="3191219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IVCT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2C161B-E1D7-4078-A43C-A724F154885A}"/>
                </a:ext>
              </a:extLst>
            </p:cNvPr>
            <p:cNvSpPr txBox="1"/>
            <p:nvPr/>
          </p:nvSpPr>
          <p:spPr>
            <a:xfrm>
              <a:off x="3100825" y="5196247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1000" b="1"/>
              </a:lvl1pPr>
            </a:lstStyle>
            <a:p>
              <a:r>
                <a:rPr lang="en-GB"/>
                <a:t>local area network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6D96F3-3CF7-49C9-8F47-68C896081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6172" y="3790475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MaK RTI Exec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3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8BE-34AB-4512-A93A-41E8D4D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Overlay mode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70F43D-0F88-477D-A411-D18B0851CF7A}"/>
              </a:ext>
            </a:extLst>
          </p:cNvPr>
          <p:cNvGrpSpPr/>
          <p:nvPr/>
        </p:nvGrpSpPr>
        <p:grpSpPr>
          <a:xfrm>
            <a:off x="2843422" y="2570780"/>
            <a:ext cx="6136325" cy="2918186"/>
            <a:chOff x="2843422" y="2570780"/>
            <a:chExt cx="6136325" cy="29181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A776A-E9DC-4246-B1D1-D08F84B76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3422" y="2570780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IVCT Host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28BD0B-9A0A-487B-9526-381B4D61D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935" y="3139094"/>
              <a:ext cx="2696263" cy="141304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704DB-EFAC-44C4-8D26-F4AE87713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1878" y="2570780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SUT Host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50A036-1512-41BF-A4C4-5B06BA3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7247" y="3316092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4AF31D-C462-4C77-99A6-29F72A2330EF}"/>
                </a:ext>
              </a:extLst>
            </p:cNvPr>
            <p:cNvCxnSpPr>
              <a:cxnSpLocks/>
            </p:cNvCxnSpPr>
            <p:nvPr/>
          </p:nvCxnSpPr>
          <p:spPr>
            <a:xfrm>
              <a:off x="3421850" y="5488963"/>
              <a:ext cx="5118644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D65394-A5C7-49D4-851E-D5B5D2EA7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189" y="3316092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Pitch CRC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900276F-8E96-4322-8441-D535E04AC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615" y="4921989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835AFD-41D6-4A2F-B581-31FB5F214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660" y="4935671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BAAD2C3-3C74-4ECA-A0A7-B7F7EE3B0142}"/>
                </a:ext>
              </a:extLst>
            </p:cNvPr>
            <p:cNvCxnSpPr>
              <a:cxnSpLocks/>
              <a:stCxn id="28" idx="0"/>
              <a:endCxn id="23" idx="2"/>
            </p:cNvCxnSpPr>
            <p:nvPr/>
          </p:nvCxnSpPr>
          <p:spPr>
            <a:xfrm flipV="1">
              <a:off x="6835799" y="4333196"/>
              <a:ext cx="0" cy="602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A53E4E-2B87-41AC-9ACD-3CA9A53D6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737" y="489621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E1E8E5-8F6F-4D09-9B93-38B74CF12870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H="1" flipV="1">
              <a:off x="8205741" y="4333196"/>
              <a:ext cx="6013" cy="5887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25EFF00-9420-4F64-9472-41679FDD826E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3817876" y="5020490"/>
              <a:ext cx="0" cy="4684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20DD254-33DA-4BBB-AF3A-30B61F564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1895" y="4919012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51D845D-29D7-44E0-A810-57E03F08F169}"/>
                </a:ext>
              </a:extLst>
            </p:cNvPr>
            <p:cNvCxnSpPr>
              <a:cxnSpLocks/>
              <a:stCxn id="20" idx="4"/>
              <a:endCxn id="81" idx="0"/>
            </p:cNvCxnSpPr>
            <p:nvPr/>
          </p:nvCxnSpPr>
          <p:spPr>
            <a:xfrm>
              <a:off x="4648319" y="4407660"/>
              <a:ext cx="5715" cy="5113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1F788C-24A5-4639-8BAE-63BB6C9D91D6}"/>
                </a:ext>
              </a:extLst>
            </p:cNvPr>
            <p:cNvCxnSpPr>
              <a:cxnSpLocks/>
              <a:stCxn id="18" idx="4"/>
              <a:endCxn id="40" idx="0"/>
            </p:cNvCxnSpPr>
            <p:nvPr/>
          </p:nvCxnSpPr>
          <p:spPr>
            <a:xfrm flipH="1">
              <a:off x="3817876" y="4407660"/>
              <a:ext cx="3810" cy="4885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F3B5C93-E93A-4658-BB30-DE4D4A60EBA7}"/>
                </a:ext>
              </a:extLst>
            </p:cNvPr>
            <p:cNvCxnSpPr>
              <a:cxnSpLocks/>
              <a:stCxn id="81" idx="4"/>
            </p:cNvCxnSpPr>
            <p:nvPr/>
          </p:nvCxnSpPr>
          <p:spPr>
            <a:xfrm flipH="1">
              <a:off x="4652129" y="5043289"/>
              <a:ext cx="1905" cy="4456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B0950A0-3FB1-402C-B6DB-F90D9C4601C5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6835799" y="5059948"/>
              <a:ext cx="0" cy="4290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6A9B4D-95F4-4ED2-BBBD-5C1487CE28A2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8211754" y="5046266"/>
              <a:ext cx="0" cy="442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0726F-3BFB-4202-88F6-A497764826DA}"/>
                </a:ext>
              </a:extLst>
            </p:cNvPr>
            <p:cNvCxnSpPr>
              <a:cxnSpLocks/>
            </p:cNvCxnSpPr>
            <p:nvPr/>
          </p:nvCxnSpPr>
          <p:spPr>
            <a:xfrm>
              <a:off x="3767167" y="3845862"/>
              <a:ext cx="9650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E547174-5F45-4EF8-8F1B-AB80838DC20D}"/>
                </a:ext>
              </a:extLst>
            </p:cNvPr>
            <p:cNvSpPr txBox="1"/>
            <p:nvPr/>
          </p:nvSpPr>
          <p:spPr>
            <a:xfrm>
              <a:off x="3767167" y="3613067"/>
              <a:ext cx="10871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isolated network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4B2C7B-027F-487F-BE98-E1C9F72A9CC1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4655613" y="3840480"/>
              <a:ext cx="207" cy="135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42E5A5C-2C00-47DE-863F-08C602885845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243162" y="3840480"/>
              <a:ext cx="0" cy="135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1998C6C-1C71-41A6-922B-E15D83E82ACD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824599" y="3840480"/>
              <a:ext cx="0" cy="137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0B2E51-C6AF-48ED-A47A-DED700CD51E1}"/>
                </a:ext>
              </a:extLst>
            </p:cNvPr>
            <p:cNvSpPr txBox="1"/>
            <p:nvPr/>
          </p:nvSpPr>
          <p:spPr>
            <a:xfrm>
              <a:off x="4244886" y="3237714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IVCT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2C161B-E1D7-4078-A43C-A724F154885A}"/>
                </a:ext>
              </a:extLst>
            </p:cNvPr>
            <p:cNvSpPr txBox="1"/>
            <p:nvPr/>
          </p:nvSpPr>
          <p:spPr>
            <a:xfrm>
              <a:off x="5239591" y="5242742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1000" b="1"/>
              </a:lvl1pPr>
            </a:lstStyle>
            <a:p>
              <a:r>
                <a:rPr lang="en-GB"/>
                <a:t>local area network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91EEF5-551A-4BE7-A32E-C0E164D3692C}"/>
                </a:ext>
              </a:extLst>
            </p:cNvPr>
            <p:cNvCxnSpPr>
              <a:cxnSpLocks/>
            </p:cNvCxnSpPr>
            <p:nvPr/>
          </p:nvCxnSpPr>
          <p:spPr>
            <a:xfrm>
              <a:off x="6645973" y="4685760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CD57F-2C2E-48B8-AC68-C8A8E2576BF4}"/>
                </a:ext>
              </a:extLst>
            </p:cNvPr>
            <p:cNvSpPr txBox="1"/>
            <p:nvPr/>
          </p:nvSpPr>
          <p:spPr>
            <a:xfrm>
              <a:off x="7027939" y="4676676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B23B9C3-C241-4869-843C-B7A10B607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25117" y="4698063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C92298-A817-4F04-9D76-1BB5917D4F5B}"/>
                </a:ext>
              </a:extLst>
            </p:cNvPr>
            <p:cNvSpPr txBox="1"/>
            <p:nvPr/>
          </p:nvSpPr>
          <p:spPr>
            <a:xfrm>
              <a:off x="4711478" y="4693840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EDC0E8-84AA-48A8-AFF1-B8465F89F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191" y="3977812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3476C8-D2F3-433F-BCB0-19154AB31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1754" y="3976006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3DCB5D-8AB9-4761-AF11-D98E199B3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4205" y="3976005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2DCC61-BD6E-4266-9903-F6F7E476C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547" y="428338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5126D9-94B7-4CE6-8C1A-4AF28AEE8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6180" y="428338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124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8BE-34AB-4512-A93A-41E8D4D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Host mode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6704CE-A38E-4A40-A95C-7D4EAE26BDFF}"/>
              </a:ext>
            </a:extLst>
          </p:cNvPr>
          <p:cNvGrpSpPr/>
          <p:nvPr/>
        </p:nvGrpSpPr>
        <p:grpSpPr>
          <a:xfrm>
            <a:off x="1851475" y="2768764"/>
            <a:ext cx="6154787" cy="2926475"/>
            <a:chOff x="1851475" y="2768764"/>
            <a:chExt cx="6154787" cy="292647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447666-9E9B-4BD2-A760-52CEDDDDB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1475" y="2768764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IVCT Host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ADBCE47-62A9-4EB2-BA71-D0FEC1926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988" y="3337078"/>
              <a:ext cx="2696263" cy="1413042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C7C76E-8404-4649-B166-92023CEED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2825" y="5110651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3E09B5-C6D4-40F1-8910-1751A0E8236D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2874964" y="5234928"/>
              <a:ext cx="0" cy="4520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63B708-9C49-44C2-920D-08AF4590A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23" y="5115630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CBA439F-B81C-4F52-AE0C-10EAF05B60DA}"/>
                </a:ext>
              </a:extLst>
            </p:cNvPr>
            <p:cNvCxnSpPr>
              <a:cxnSpLocks/>
            </p:cNvCxnSpPr>
            <p:nvPr/>
          </p:nvCxnSpPr>
          <p:spPr>
            <a:xfrm>
              <a:off x="2482542" y="4846412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09C1371-E540-4A1B-A7BB-83FFEED4746E}"/>
                </a:ext>
              </a:extLst>
            </p:cNvPr>
            <p:cNvSpPr txBox="1"/>
            <p:nvPr/>
          </p:nvSpPr>
          <p:spPr>
            <a:xfrm>
              <a:off x="3730852" y="4852609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FB38405-8639-40D3-A0A4-105F6523B415}"/>
                </a:ext>
              </a:extLst>
            </p:cNvPr>
            <p:cNvCxnSpPr>
              <a:cxnSpLocks/>
              <a:stCxn id="38" idx="2"/>
              <a:endCxn id="62" idx="0"/>
            </p:cNvCxnSpPr>
            <p:nvPr/>
          </p:nvCxnSpPr>
          <p:spPr>
            <a:xfrm>
              <a:off x="2874964" y="4506899"/>
              <a:ext cx="0" cy="6037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EA52EF0-2589-48AF-9B92-F6F1FF4D4FFC}"/>
                </a:ext>
              </a:extLst>
            </p:cNvPr>
            <p:cNvCxnSpPr>
              <a:cxnSpLocks/>
              <a:stCxn id="40" idx="2"/>
              <a:endCxn id="120" idx="0"/>
            </p:cNvCxnSpPr>
            <p:nvPr/>
          </p:nvCxnSpPr>
          <p:spPr>
            <a:xfrm flipH="1">
              <a:off x="3703162" y="4505092"/>
              <a:ext cx="2816" cy="610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0A3DAFE-9D8D-46F6-AA5E-B21CC1E0EC97}"/>
                </a:ext>
              </a:extLst>
            </p:cNvPr>
            <p:cNvCxnSpPr>
              <a:cxnSpLocks/>
              <a:stCxn id="39" idx="2"/>
              <a:endCxn id="70" idx="0"/>
            </p:cNvCxnSpPr>
            <p:nvPr/>
          </p:nvCxnSpPr>
          <p:spPr>
            <a:xfrm>
              <a:off x="3293527" y="4505093"/>
              <a:ext cx="1722" cy="6094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5EBD357-4695-4162-84C3-7D54119BCB48}"/>
                </a:ext>
              </a:extLst>
            </p:cNvPr>
            <p:cNvCxnSpPr>
              <a:cxnSpLocks/>
              <a:stCxn id="120" idx="4"/>
            </p:cNvCxnSpPr>
            <p:nvPr/>
          </p:nvCxnSpPr>
          <p:spPr>
            <a:xfrm>
              <a:off x="3703162" y="5239907"/>
              <a:ext cx="678" cy="4509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37CC97-B648-41F9-BA09-C10AF528E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8393" y="2768764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SUT Host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EF976-96BB-45F0-ADB0-616C7EBB5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3762" y="3514076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8A13D0-D519-426F-B663-7EE6DFE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2425505" y="5686947"/>
              <a:ext cx="5118644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F93127-C82C-4342-AAAE-A7486D3E5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3704" y="3514076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Pitch CRC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BBD83C4-D64E-4F21-949C-FE7009B0EF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6130" y="511997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C0852A7-2651-48D6-B3AD-E60A43BAF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0175" y="5133655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948445-7003-4C10-BE0F-E68109373E00}"/>
                </a:ext>
              </a:extLst>
            </p:cNvPr>
            <p:cNvCxnSpPr>
              <a:cxnSpLocks/>
              <a:stCxn id="61" idx="0"/>
              <a:endCxn id="51" idx="2"/>
            </p:cNvCxnSpPr>
            <p:nvPr/>
          </p:nvCxnSpPr>
          <p:spPr>
            <a:xfrm flipV="1">
              <a:off x="5862314" y="4531180"/>
              <a:ext cx="0" cy="602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DCE6DD-4C1D-479F-82F5-14FFD475466C}"/>
                </a:ext>
              </a:extLst>
            </p:cNvPr>
            <p:cNvCxnSpPr>
              <a:cxnSpLocks/>
              <a:stCxn id="60" idx="0"/>
              <a:endCxn id="53" idx="2"/>
            </p:cNvCxnSpPr>
            <p:nvPr/>
          </p:nvCxnSpPr>
          <p:spPr>
            <a:xfrm flipH="1" flipV="1">
              <a:off x="7232256" y="4531180"/>
              <a:ext cx="6013" cy="5887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1D3774-2411-4884-969C-160A07CB92FE}"/>
                </a:ext>
              </a:extLst>
            </p:cNvPr>
            <p:cNvCxnSpPr>
              <a:cxnSpLocks/>
              <a:stCxn id="61" idx="4"/>
            </p:cNvCxnSpPr>
            <p:nvPr/>
          </p:nvCxnSpPr>
          <p:spPr>
            <a:xfrm>
              <a:off x="5862314" y="5257932"/>
              <a:ext cx="0" cy="4290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01B691-0DDA-485F-AEB8-0E9E78D78407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>
              <a:off x="7238269" y="5244250"/>
              <a:ext cx="0" cy="442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5D434A-A7FD-40A2-9D1B-DF6DB00B9FE5}"/>
                </a:ext>
              </a:extLst>
            </p:cNvPr>
            <p:cNvSpPr txBox="1"/>
            <p:nvPr/>
          </p:nvSpPr>
          <p:spPr>
            <a:xfrm>
              <a:off x="4201677" y="5432437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1000" b="1"/>
              </a:lvl1pPr>
            </a:lstStyle>
            <a:p>
              <a:r>
                <a:rPr lang="en-GB"/>
                <a:t>local area network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9403DF-2B95-4A45-9DC3-296CC30D272B}"/>
                </a:ext>
              </a:extLst>
            </p:cNvPr>
            <p:cNvSpPr txBox="1"/>
            <p:nvPr/>
          </p:nvSpPr>
          <p:spPr>
            <a:xfrm>
              <a:off x="3228724" y="3508706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IVCT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251A7B0-9125-434C-A4EB-183A97E22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3110" y="5114567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D7DA36-613C-49AF-9559-57C7F6967553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 flipH="1">
              <a:off x="3294911" y="5238844"/>
              <a:ext cx="338" cy="4563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4939F5-5272-48D8-9AC4-C0910673588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178" y="4839150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323B354-81D4-4170-B6C0-560933CEEEB6}"/>
                </a:ext>
              </a:extLst>
            </p:cNvPr>
            <p:cNvSpPr txBox="1"/>
            <p:nvPr/>
          </p:nvSpPr>
          <p:spPr>
            <a:xfrm>
              <a:off x="6115144" y="4830066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1AB432-AE19-4231-839B-713D5476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3556" y="4144083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C418E9-EAE1-4B43-B5E8-FCA402F8E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2119" y="4142277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EB3240-ED6E-4D7B-AB7F-C0956CBC8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570" y="4142276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2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IVCT Container design</vt:lpstr>
      <vt:lpstr>Container images</vt:lpstr>
      <vt:lpstr>IVCT and SUT Host</vt:lpstr>
      <vt:lpstr>Overlay mode</vt:lpstr>
      <vt:lpstr>Host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IVCT Container design</dc:title>
  <dc:creator>Berg, T.W. (Tom) van den</dc:creator>
  <cp:lastModifiedBy>Berg, T.W. (Tom) van den</cp:lastModifiedBy>
  <cp:revision>32</cp:revision>
  <dcterms:created xsi:type="dcterms:W3CDTF">2019-04-04T15:16:28Z</dcterms:created>
  <dcterms:modified xsi:type="dcterms:W3CDTF">2019-08-09T11:03:15Z</dcterms:modified>
</cp:coreProperties>
</file>