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B0A0-6A65-4B24-B9B2-AFD7617B8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47F8C-D3F0-43EF-A0A2-8177960A3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8E14E-68CE-4DF9-A216-AB8DC839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9E8F-36EA-4E7D-864E-EAC3DF581472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2AE94-AD90-4B4B-BE2A-1DFBC0C9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9121E-B7F6-46A4-A994-98C84448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F12C-8F7C-48EA-BF76-26EFE08DF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58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CF717-BF3E-42AB-A533-5E091D9C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23F56-1D20-407B-84AF-083FB8C5C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2DC39-A116-4C9A-9706-78998D2F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9E8F-36EA-4E7D-864E-EAC3DF581472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83A85-A2C7-433E-B9E4-067166FD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86097-AF66-4083-92C9-70CF3F8D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F12C-8F7C-48EA-BF76-26EFE08DF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48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2C9C6-447F-427A-AE28-C1F38F3B5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40661-1099-40FB-98E3-723B46110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7D19D-AF02-4C77-B086-D1F3EB9BC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9E8F-36EA-4E7D-864E-EAC3DF581472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0E33C-974F-4DAF-BF79-8306611C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D9BD4-A65D-4346-B1AF-1A79A9B1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F12C-8F7C-48EA-BF76-26EFE08DF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50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EC50-0487-4497-8A79-1ADED3BB0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69EC4-5BCB-4BAD-8BA5-703B9547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4DC07-8592-479C-9065-0D40BE91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9E8F-36EA-4E7D-864E-EAC3DF581472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B96C2-B983-4A55-BAAA-470843F38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6CC08-99F6-4CD0-B5EE-75FAD066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F12C-8F7C-48EA-BF76-26EFE08DF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44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FD8D-2840-4A7F-A05D-9BD89D53A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D6A95-3114-4A78-911D-734E43388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B2E87-BDB7-4A5A-BD6D-F61327B8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9E8F-36EA-4E7D-864E-EAC3DF581472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F2888-0B6D-4477-AB57-4AB25CAB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FFB28-6F3E-4DBC-BB92-B9056210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F12C-8F7C-48EA-BF76-26EFE08DF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959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0175D-F1ED-49B2-B8B4-B8F94280F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87EFB-F76E-49AB-A990-86099353F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144C2-BC36-4269-BF56-888030B15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27F41-1709-44ED-B5FD-0E7E360C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9E8F-36EA-4E7D-864E-EAC3DF581472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7BD37-ACD7-46C3-B098-354BE6823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A4866-696E-4978-AC44-B29C44E3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F12C-8F7C-48EA-BF76-26EFE08DF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92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B6474-3004-491E-A5D1-0BDA3562E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9C6DA-14DE-49A3-B59A-475512A22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20009-ECE1-48CE-A4FC-73146A46E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E0FA8-177F-4AA9-AA6D-5B2240AF8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A7F765-0167-45AE-B060-E4A8F1979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B48C9-67C0-4D8C-8CA4-5D0F9EC2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9E8F-36EA-4E7D-864E-EAC3DF581472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E7661F-D179-402C-99AE-CD2D15C1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E10CEE-F278-4582-BE73-44AE954A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F12C-8F7C-48EA-BF76-26EFE08DF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64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965B5-BFA8-4501-921D-B7D4E834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D153C-C453-46BE-A1A8-83F864FE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9E8F-36EA-4E7D-864E-EAC3DF581472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E5343-272B-406B-94B4-DBCDE174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65483-D76E-4653-B070-B7461279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F12C-8F7C-48EA-BF76-26EFE08DF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45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9742AE-CED6-4066-95D7-2428763C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9E8F-36EA-4E7D-864E-EAC3DF581472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381EE-DC33-47B2-8A82-9D96E3C9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91FD2-B6A4-4D11-80E0-ED0D4493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F12C-8F7C-48EA-BF76-26EFE08DF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56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C585-C06C-4B79-B665-A9F2BE36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21AEF-673C-4594-B9F3-D0CCF8A44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9047F-18BC-43F7-8451-6AF9A35CA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0FC4B-754C-4527-B083-3E7DAB2F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9E8F-36EA-4E7D-864E-EAC3DF581472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FAF38-B5AD-4225-82F7-BF689785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9A7E5-41BC-4FC2-BCA2-5EBDC508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F12C-8F7C-48EA-BF76-26EFE08DF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51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3163-C7F5-4E34-846B-3E93C1AC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DCE78-C141-4E41-8B80-DE5CA97A8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8048D-D22A-4E79-9D32-5B92995E2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A7158-24F8-4015-842B-9EB938981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9E8F-36EA-4E7D-864E-EAC3DF581472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C75EC-F031-4EE3-B474-2FE02128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9EC8C-1397-4B96-9695-A4D051FE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F12C-8F7C-48EA-BF76-26EFE08DF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3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F4A950-88D7-433A-BF70-1DCCB7E52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564A7-F473-40B9-B06B-FD4D58B21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818FC-4977-4C51-9B8F-D3C9C861F9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79E8F-36EA-4E7D-864E-EAC3DF581472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F6BF3-7E98-4788-8514-D046F72A3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C0DCB-7445-471F-BF09-629112965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F12C-8F7C-48EA-BF76-26EFE08DF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47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E6DE2-6F8B-4BE1-91A2-B7D45550F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IVCT Container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B9872-8557-43E7-AAF5-4030C3A8C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2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E942-1D65-4B30-8F22-ED1E79473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Container images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77A9E1-F43D-4226-A731-D83699E94847}"/>
              </a:ext>
            </a:extLst>
          </p:cNvPr>
          <p:cNvGrpSpPr/>
          <p:nvPr/>
        </p:nvGrpSpPr>
        <p:grpSpPr>
          <a:xfrm>
            <a:off x="2735939" y="1724538"/>
            <a:ext cx="7109899" cy="4740239"/>
            <a:chOff x="2735939" y="1724538"/>
            <a:chExt cx="7109899" cy="474023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081800F-896B-436E-BBEC-363475E6F74B}"/>
                </a:ext>
              </a:extLst>
            </p:cNvPr>
            <p:cNvSpPr/>
            <p:nvPr/>
          </p:nvSpPr>
          <p:spPr>
            <a:xfrm>
              <a:off x="4457480" y="3263400"/>
              <a:ext cx="790545" cy="702018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IVCT LogSink </a:t>
              </a: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Application image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882672A-7DD7-41BC-8AE8-7C0BF7B94795}"/>
                </a:ext>
              </a:extLst>
            </p:cNvPr>
            <p:cNvSpPr/>
            <p:nvPr/>
          </p:nvSpPr>
          <p:spPr>
            <a:xfrm>
              <a:off x="5866344" y="4532361"/>
              <a:ext cx="790545" cy="702018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IVCT GUI </a:t>
              </a: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image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D5EF2F9-FF80-4E06-A1FD-C73AECE2D30E}"/>
                </a:ext>
              </a:extLst>
            </p:cNvPr>
            <p:cNvSpPr/>
            <p:nvPr/>
          </p:nvSpPr>
          <p:spPr>
            <a:xfrm>
              <a:off x="5866342" y="5762759"/>
              <a:ext cx="790545" cy="70201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r>
                <a:rPr lang="en-GB" sz="800" kern="0" dirty="0">
                  <a:solidFill>
                    <a:prstClr val="black"/>
                  </a:solidFill>
                  <a:latin typeface="Arial"/>
                </a:rPr>
                <a:t>Tomcat image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6FEDF78-2767-49EA-867D-2E3D210339A4}"/>
                </a:ext>
              </a:extLst>
            </p:cNvPr>
            <p:cNvGrpSpPr/>
            <p:nvPr/>
          </p:nvGrpSpPr>
          <p:grpSpPr>
            <a:xfrm rot="10800000">
              <a:off x="6195059" y="5234378"/>
              <a:ext cx="138944" cy="528379"/>
              <a:chOff x="1691680" y="2759224"/>
              <a:chExt cx="288032" cy="813792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E5754A8A-B65E-4D9B-8AC7-42D7AE7ECD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5696" y="2759224"/>
                <a:ext cx="0" cy="813792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round/>
                <a:headEnd type="none" w="lg" len="lg"/>
                <a:tailEnd type="none"/>
              </a:ln>
              <a:effectLst/>
            </p:spPr>
          </p:cxn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BB5C9EB6-13FE-4FB5-8B6F-95EB0D482C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1680" y="2780928"/>
                <a:ext cx="288032" cy="248304"/>
              </a:xfrm>
              <a:prstGeom prst="triangl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B4C75A7-4F17-44A9-8330-6AB17C780FB6}"/>
                </a:ext>
              </a:extLst>
            </p:cNvPr>
            <p:cNvSpPr/>
            <p:nvPr/>
          </p:nvSpPr>
          <p:spPr>
            <a:xfrm>
              <a:off x="7272441" y="2011913"/>
              <a:ext cx="790545" cy="70201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LRC </a:t>
              </a: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Base image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56764D-28D2-44D6-A951-7C9E504390A8}"/>
                </a:ext>
              </a:extLst>
            </p:cNvPr>
            <p:cNvGrpSpPr/>
            <p:nvPr/>
          </p:nvGrpSpPr>
          <p:grpSpPr>
            <a:xfrm>
              <a:off x="7595326" y="2723512"/>
              <a:ext cx="144777" cy="539635"/>
              <a:chOff x="1691680" y="2759224"/>
              <a:chExt cx="288032" cy="813792"/>
            </a:xfrm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83BB5F-F721-4961-AD51-DE60E0AC81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5696" y="2759224"/>
                <a:ext cx="0" cy="813792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round/>
                <a:headEnd type="none" w="lg" len="lg"/>
                <a:tailEnd type="none"/>
              </a:ln>
              <a:effectLst/>
            </p:spPr>
          </p:cxn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F1EB25C8-DACA-467D-B717-BCC90B7B9B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1680" y="2780928"/>
                <a:ext cx="288032" cy="248304"/>
              </a:xfrm>
              <a:prstGeom prst="triangl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C48DD96-A93C-4B96-ACFD-B4EF70B5931C}"/>
                </a:ext>
              </a:extLst>
            </p:cNvPr>
            <p:cNvSpPr/>
            <p:nvPr/>
          </p:nvSpPr>
          <p:spPr>
            <a:xfrm>
              <a:off x="7272443" y="3267933"/>
              <a:ext cx="790545" cy="702018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IVCT TC </a:t>
              </a: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Runner Application image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0171FFA-6713-4B57-A08A-19C3C718349E}"/>
                </a:ext>
              </a:extLst>
            </p:cNvPr>
            <p:cNvGrpSpPr/>
            <p:nvPr/>
          </p:nvGrpSpPr>
          <p:grpSpPr>
            <a:xfrm rot="5400000">
              <a:off x="7375466" y="4207378"/>
              <a:ext cx="582976" cy="144777"/>
              <a:chOff x="5220072" y="2986291"/>
              <a:chExt cx="864096" cy="226685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56FA902-96C4-4427-888F-E41139D067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0072" y="3094112"/>
                <a:ext cx="864096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round/>
                <a:headEnd type="none" w="lg" len="lg"/>
                <a:tailEnd type="none"/>
              </a:ln>
              <a:effectLst/>
            </p:spPr>
          </p:cxnSp>
          <p:sp>
            <p:nvSpPr>
              <p:cNvPr id="54" name="Flowchart: Decision 53">
                <a:extLst>
                  <a:ext uri="{FF2B5EF4-FFF2-40B4-BE49-F238E27FC236}">
                    <a16:creationId xmlns:a16="http://schemas.microsoft.com/office/drawing/2014/main" id="{DCECC5F4-FC5B-47EC-8372-D7AD81AA51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20072" y="2986291"/>
                <a:ext cx="338336" cy="226685"/>
              </a:xfrm>
              <a:prstGeom prst="flowChartDecision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2FE8DB1-29AA-45C5-B42A-4B91F4B889DC}"/>
                </a:ext>
              </a:extLst>
            </p:cNvPr>
            <p:cNvSpPr/>
            <p:nvPr/>
          </p:nvSpPr>
          <p:spPr>
            <a:xfrm>
              <a:off x="8681305" y="3262398"/>
              <a:ext cx="790545" cy="702018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r>
                <a:rPr lang="en-GB" sz="800" kern="0" dirty="0">
                  <a:solidFill>
                    <a:prstClr val="black"/>
                  </a:solidFill>
                  <a:latin typeface="Arial"/>
                </a:rPr>
                <a:t>Runtime Config image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606CF23-32CA-42EB-9539-F0C2934DFF4B}"/>
                </a:ext>
              </a:extLst>
            </p:cNvPr>
            <p:cNvGrpSpPr/>
            <p:nvPr/>
          </p:nvGrpSpPr>
          <p:grpSpPr>
            <a:xfrm>
              <a:off x="8079733" y="3537721"/>
              <a:ext cx="597768" cy="144016"/>
              <a:chOff x="5220072" y="2986291"/>
              <a:chExt cx="864096" cy="226685"/>
            </a:xfrm>
          </p:grpSpPr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732F0FE0-A77B-4F84-B772-4FE687E9B6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0072" y="3094540"/>
                <a:ext cx="864096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round/>
                <a:headEnd type="none" w="lg" len="lg"/>
                <a:tailEnd type="none"/>
              </a:ln>
              <a:effectLst/>
            </p:spPr>
          </p:cxnSp>
          <p:sp>
            <p:nvSpPr>
              <p:cNvPr id="59" name="Flowchart: Decision 58">
                <a:extLst>
                  <a:ext uri="{FF2B5EF4-FFF2-40B4-BE49-F238E27FC236}">
                    <a16:creationId xmlns:a16="http://schemas.microsoft.com/office/drawing/2014/main" id="{18A484F8-9711-403A-BBDC-113E766A8F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20072" y="2986291"/>
                <a:ext cx="338336" cy="226685"/>
              </a:xfrm>
              <a:prstGeom prst="flowChartDecision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EB819CD-2E74-46E8-A918-42A3560726DE}"/>
                </a:ext>
              </a:extLst>
            </p:cNvPr>
            <p:cNvSpPr/>
            <p:nvPr/>
          </p:nvSpPr>
          <p:spPr>
            <a:xfrm>
              <a:off x="7271681" y="4527943"/>
              <a:ext cx="790545" cy="702018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Test Suite image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2961894-F91D-4869-BEF9-D86460C993F0}"/>
                </a:ext>
              </a:extLst>
            </p:cNvPr>
            <p:cNvSpPr/>
            <p:nvPr/>
          </p:nvSpPr>
          <p:spPr>
            <a:xfrm>
              <a:off x="5866342" y="3267934"/>
              <a:ext cx="790545" cy="70201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r>
                <a:rPr lang="en-GB" sz="800" kern="0" dirty="0">
                  <a:solidFill>
                    <a:prstClr val="black"/>
                  </a:solidFill>
                  <a:latin typeface="Arial"/>
                </a:rPr>
                <a:t>Active MQ image</a:t>
              </a:r>
            </a:p>
          </p:txBody>
        </p:sp>
        <p:sp>
          <p:nvSpPr>
            <p:cNvPr id="67" name="Flowchart: Magnetic Disk 66">
              <a:extLst>
                <a:ext uri="{FF2B5EF4-FFF2-40B4-BE49-F238E27FC236}">
                  <a16:creationId xmlns:a16="http://schemas.microsoft.com/office/drawing/2014/main" id="{5B773666-8121-4DED-A6FD-5D70674D4F2C}"/>
                </a:ext>
              </a:extLst>
            </p:cNvPr>
            <p:cNvSpPr/>
            <p:nvPr/>
          </p:nvSpPr>
          <p:spPr>
            <a:xfrm>
              <a:off x="2964687" y="3651182"/>
              <a:ext cx="897211" cy="400110"/>
            </a:xfrm>
            <a:prstGeom prst="flowChartMagneticDisk">
              <a:avLst/>
            </a:prstGeom>
            <a:solidFill>
              <a:schemeClr val="bg2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r>
                <a:rPr lang="en-GB" sz="800" kern="0" dirty="0">
                  <a:solidFill>
                    <a:prstClr val="black"/>
                  </a:solidFill>
                  <a:latin typeface="Arial"/>
                </a:rPr>
                <a:t>Logfiles</a:t>
              </a:r>
            </a:p>
          </p:txBody>
        </p:sp>
        <p:sp>
          <p:nvSpPr>
            <p:cNvPr id="69" name="Flowchart: Magnetic Disk 68">
              <a:extLst>
                <a:ext uri="{FF2B5EF4-FFF2-40B4-BE49-F238E27FC236}">
                  <a16:creationId xmlns:a16="http://schemas.microsoft.com/office/drawing/2014/main" id="{F3DE774D-6E8C-4149-A630-5A9279C486D5}"/>
                </a:ext>
              </a:extLst>
            </p:cNvPr>
            <p:cNvSpPr/>
            <p:nvPr/>
          </p:nvSpPr>
          <p:spPr>
            <a:xfrm>
              <a:off x="2969541" y="3179291"/>
              <a:ext cx="897211" cy="400110"/>
            </a:xfrm>
            <a:prstGeom prst="flowChartMagneticDisk">
              <a:avLst/>
            </a:prstGeom>
            <a:solidFill>
              <a:schemeClr val="bg2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r>
                <a:rPr lang="en-GB" sz="800" kern="0" dirty="0">
                  <a:solidFill>
                    <a:prstClr val="black"/>
                  </a:solidFill>
                  <a:latin typeface="Arial"/>
                </a:rPr>
                <a:t>Test reports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CC6A329-D4BB-4B4F-ADEE-0F833FCA1ED3}"/>
                </a:ext>
              </a:extLst>
            </p:cNvPr>
            <p:cNvSpPr txBox="1"/>
            <p:nvPr/>
          </p:nvSpPr>
          <p:spPr>
            <a:xfrm>
              <a:off x="7685447" y="4142299"/>
              <a:ext cx="603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1000" dirty="0">
                  <a:solidFill>
                    <a:prstClr val="black"/>
                  </a:solidFill>
                  <a:latin typeface="Arial"/>
                </a:rPr>
                <a:t>mounts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61376EB-DA3F-408C-B2E3-F4D9873CFFC7}"/>
                </a:ext>
              </a:extLst>
            </p:cNvPr>
            <p:cNvSpPr txBox="1"/>
            <p:nvPr/>
          </p:nvSpPr>
          <p:spPr>
            <a:xfrm>
              <a:off x="8070740" y="3309840"/>
              <a:ext cx="603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1000" dirty="0">
                  <a:solidFill>
                    <a:prstClr val="black"/>
                  </a:solidFill>
                  <a:latin typeface="Arial"/>
                </a:rPr>
                <a:t>mounts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C022F0D-1E69-40FD-B0FF-3FC12B5BD3C8}"/>
                </a:ext>
              </a:extLst>
            </p:cNvPr>
            <p:cNvSpPr txBox="1"/>
            <p:nvPr/>
          </p:nvSpPr>
          <p:spPr>
            <a:xfrm>
              <a:off x="6671513" y="4568649"/>
              <a:ext cx="603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1000" dirty="0">
                  <a:solidFill>
                    <a:prstClr val="black"/>
                  </a:solidFill>
                  <a:latin typeface="Arial"/>
                </a:rPr>
                <a:t>mounts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B31FF7D-2F6F-4D85-ACA8-A7DCDCB9456A}"/>
                </a:ext>
              </a:extLst>
            </p:cNvPr>
            <p:cNvSpPr/>
            <p:nvPr/>
          </p:nvSpPr>
          <p:spPr>
            <a:xfrm>
              <a:off x="5200573" y="2014962"/>
              <a:ext cx="790545" cy="70201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r>
                <a:rPr lang="en-GB" sz="800" kern="0" dirty="0">
                  <a:solidFill>
                    <a:prstClr val="black"/>
                  </a:solidFill>
                  <a:latin typeface="Arial"/>
                </a:rPr>
                <a:t>Pitch CRC image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09E605F-26D8-499C-9A8C-7704FBB97F9E}"/>
                </a:ext>
              </a:extLst>
            </p:cNvPr>
            <p:cNvSpPr txBox="1"/>
            <p:nvPr/>
          </p:nvSpPr>
          <p:spPr>
            <a:xfrm>
              <a:off x="4945667" y="1724538"/>
              <a:ext cx="13003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1000" i="1">
                  <a:solidFill>
                    <a:prstClr val="black"/>
                  </a:solidFill>
                  <a:latin typeface="Arial"/>
                </a:rPr>
                <a:t>RTI specific images</a:t>
              </a:r>
              <a:endParaRPr lang="en-GB" sz="1000" i="1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31C6711-4CF0-4BDF-BF4B-8B8BC8FAC23C}"/>
                </a:ext>
              </a:extLst>
            </p:cNvPr>
            <p:cNvSpPr/>
            <p:nvPr/>
          </p:nvSpPr>
          <p:spPr>
            <a:xfrm>
              <a:off x="4294957" y="2017340"/>
              <a:ext cx="790545" cy="70201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r>
                <a:rPr lang="en-GB" sz="800" kern="0" dirty="0">
                  <a:solidFill>
                    <a:prstClr val="black"/>
                  </a:solidFill>
                  <a:latin typeface="Arial"/>
                </a:rPr>
                <a:t>Pitch Booster image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6A27FC5-6B5C-4E67-9530-B8641E897C7D}"/>
                </a:ext>
              </a:extLst>
            </p:cNvPr>
            <p:cNvSpPr txBox="1"/>
            <p:nvPr/>
          </p:nvSpPr>
          <p:spPr>
            <a:xfrm>
              <a:off x="7658196" y="2947749"/>
              <a:ext cx="6303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1000">
                  <a:solidFill>
                    <a:prstClr val="black"/>
                  </a:solidFill>
                  <a:latin typeface="Arial"/>
                </a:rPr>
                <a:t>extends</a:t>
              </a:r>
              <a:endParaRPr lang="en-GB" sz="10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6D8DEE2-D0A4-43D1-9C94-6681DA35CE0E}"/>
                </a:ext>
              </a:extLst>
            </p:cNvPr>
            <p:cNvSpPr txBox="1"/>
            <p:nvPr/>
          </p:nvSpPr>
          <p:spPr>
            <a:xfrm>
              <a:off x="6261614" y="5313461"/>
              <a:ext cx="6303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1000">
                  <a:solidFill>
                    <a:prstClr val="black"/>
                  </a:solidFill>
                  <a:latin typeface="Arial"/>
                </a:rPr>
                <a:t>extends</a:t>
              </a:r>
              <a:endParaRPr lang="en-GB" sz="10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3422A81-38AE-4B53-9474-19EA3BD724C8}"/>
                </a:ext>
              </a:extLst>
            </p:cNvPr>
            <p:cNvSpPr/>
            <p:nvPr/>
          </p:nvSpPr>
          <p:spPr>
            <a:xfrm>
              <a:off x="6106189" y="2014962"/>
              <a:ext cx="790545" cy="70201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r>
                <a:rPr lang="en-GB" sz="800" kern="0">
                  <a:solidFill>
                    <a:prstClr val="black"/>
                  </a:solidFill>
                  <a:latin typeface="Arial"/>
                </a:rPr>
                <a:t>VTMaK RTI Exec image</a:t>
              </a:r>
              <a:endParaRPr lang="en-GB" sz="800" kern="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D28F82A-5ED5-440B-A13C-6A7192F54338}"/>
                </a:ext>
              </a:extLst>
            </p:cNvPr>
            <p:cNvSpPr txBox="1"/>
            <p:nvPr/>
          </p:nvSpPr>
          <p:spPr>
            <a:xfrm>
              <a:off x="8079733" y="2073200"/>
              <a:ext cx="176610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GB" sz="1000" i="1">
                  <a:solidFill>
                    <a:prstClr val="black"/>
                  </a:solidFill>
                  <a:latin typeface="Arial"/>
                </a:rPr>
                <a:t>There is an LRC Base image for specific RTIs (Pitch, VTMaK, Portico)</a:t>
              </a:r>
              <a:endParaRPr lang="en-GB" sz="1000" i="1" dirty="0">
                <a:solidFill>
                  <a:prstClr val="black"/>
                </a:solidFill>
                <a:latin typeface="Arial"/>
              </a:endParaRP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3C52D57E-9A6D-4D4C-BD09-086D5B943E5C}"/>
                </a:ext>
              </a:extLst>
            </p:cNvPr>
            <p:cNvGrpSpPr/>
            <p:nvPr/>
          </p:nvGrpSpPr>
          <p:grpSpPr>
            <a:xfrm>
              <a:off x="6671513" y="4814870"/>
              <a:ext cx="597768" cy="144016"/>
              <a:chOff x="5220072" y="2986291"/>
              <a:chExt cx="864096" cy="226685"/>
            </a:xfrm>
          </p:grpSpPr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69F701FF-807F-47C2-A223-6CE674C221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0072" y="3094112"/>
                <a:ext cx="864096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round/>
                <a:headEnd type="none" w="lg" len="lg"/>
                <a:tailEnd type="none"/>
              </a:ln>
              <a:effectLst/>
            </p:spPr>
          </p:cxnSp>
          <p:sp>
            <p:nvSpPr>
              <p:cNvPr id="85" name="Flowchart: Decision 84">
                <a:extLst>
                  <a:ext uri="{FF2B5EF4-FFF2-40B4-BE49-F238E27FC236}">
                    <a16:creationId xmlns:a16="http://schemas.microsoft.com/office/drawing/2014/main" id="{9A2EDB23-57B9-4542-9C1D-53E16EEF88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20072" y="2986291"/>
                <a:ext cx="338336" cy="226685"/>
              </a:xfrm>
              <a:prstGeom prst="flowChartDecision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A20152A1-1CB7-44E3-9068-794EFC17716C}"/>
                </a:ext>
              </a:extLst>
            </p:cNvPr>
            <p:cNvCxnSpPr>
              <a:cxnSpLocks/>
              <a:stCxn id="42" idx="0"/>
              <a:endCxn id="62" idx="2"/>
            </p:cNvCxnSpPr>
            <p:nvPr/>
          </p:nvCxnSpPr>
          <p:spPr>
            <a:xfrm rot="16200000" flipV="1">
              <a:off x="5980412" y="4251156"/>
              <a:ext cx="562409" cy="2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F35287-29E2-4BD7-91B8-09856C79F9A1}"/>
                </a:ext>
              </a:extLst>
            </p:cNvPr>
            <p:cNvSpPr txBox="1"/>
            <p:nvPr/>
          </p:nvSpPr>
          <p:spPr>
            <a:xfrm>
              <a:off x="5278252" y="3363130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1000">
                  <a:solidFill>
                    <a:prstClr val="black"/>
                  </a:solidFill>
                  <a:latin typeface="Arial"/>
                </a:rPr>
                <a:t>links</a:t>
              </a:r>
              <a:endParaRPr lang="en-GB" sz="10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9CFA9B6-8B27-45AA-BA8D-D29BF47F930D}"/>
                </a:ext>
              </a:extLst>
            </p:cNvPr>
            <p:cNvSpPr txBox="1"/>
            <p:nvPr/>
          </p:nvSpPr>
          <p:spPr>
            <a:xfrm>
              <a:off x="6266372" y="4105629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1000">
                  <a:solidFill>
                    <a:prstClr val="black"/>
                  </a:solidFill>
                  <a:latin typeface="Arial"/>
                </a:rPr>
                <a:t>links</a:t>
              </a:r>
              <a:endParaRPr lang="en-GB" sz="10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4F4B4C4-D115-4E6A-B0C5-BB393CCD8613}"/>
                </a:ext>
              </a:extLst>
            </p:cNvPr>
            <p:cNvSpPr txBox="1"/>
            <p:nvPr/>
          </p:nvSpPr>
          <p:spPr>
            <a:xfrm>
              <a:off x="6708707" y="3333180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1000">
                  <a:solidFill>
                    <a:prstClr val="black"/>
                  </a:solidFill>
                  <a:latin typeface="Arial"/>
                </a:rPr>
                <a:t>links</a:t>
              </a:r>
              <a:endParaRPr lang="en-GB" sz="1000" dirty="0">
                <a:solidFill>
                  <a:prstClr val="black"/>
                </a:solidFill>
                <a:latin typeface="Arial"/>
              </a:endParaRP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65820B3-D797-433C-9C61-34B8268FA723}"/>
                </a:ext>
              </a:extLst>
            </p:cNvPr>
            <p:cNvCxnSpPr>
              <a:cxnSpLocks/>
              <a:stCxn id="41" idx="3"/>
              <a:endCxn id="62" idx="1"/>
            </p:cNvCxnSpPr>
            <p:nvPr/>
          </p:nvCxnSpPr>
          <p:spPr>
            <a:xfrm>
              <a:off x="5248025" y="3614409"/>
              <a:ext cx="618317" cy="4534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BCF08F1D-440F-4B7B-95A2-F6F903F01AE3}"/>
                </a:ext>
              </a:extLst>
            </p:cNvPr>
            <p:cNvCxnSpPr>
              <a:cxnSpLocks/>
              <a:stCxn id="51" idx="1"/>
              <a:endCxn id="62" idx="3"/>
            </p:cNvCxnSpPr>
            <p:nvPr/>
          </p:nvCxnSpPr>
          <p:spPr>
            <a:xfrm flipH="1">
              <a:off x="6656887" y="3618942"/>
              <a:ext cx="615556" cy="1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17B20A8-F676-478B-84B3-7E92E6DC20FC}"/>
                </a:ext>
              </a:extLst>
            </p:cNvPr>
            <p:cNvSpPr txBox="1"/>
            <p:nvPr/>
          </p:nvSpPr>
          <p:spPr>
            <a:xfrm>
              <a:off x="2735939" y="2894378"/>
              <a:ext cx="1354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GB" sz="1000">
                  <a:solidFill>
                    <a:prstClr val="black"/>
                  </a:solidFill>
                  <a:latin typeface="Arial"/>
                </a:rPr>
                <a:t>Host volume mounts</a:t>
              </a:r>
              <a:endParaRPr lang="en-GB" sz="1000" dirty="0">
                <a:solidFill>
                  <a:prstClr val="black"/>
                </a:solidFill>
                <a:latin typeface="Arial"/>
              </a:endParaRPr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F038715C-E98F-4ECA-8680-B0D71D237218}"/>
                </a:ext>
              </a:extLst>
            </p:cNvPr>
            <p:cNvGrpSpPr/>
            <p:nvPr/>
          </p:nvGrpSpPr>
          <p:grpSpPr>
            <a:xfrm rot="5400000">
              <a:off x="4564791" y="4193022"/>
              <a:ext cx="582976" cy="144777"/>
              <a:chOff x="5220072" y="2986291"/>
              <a:chExt cx="864096" cy="226685"/>
            </a:xfrm>
          </p:grpSpPr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4349F94E-7901-4EBF-A7D2-C457152113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0072" y="3094112"/>
                <a:ext cx="864096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round/>
                <a:headEnd type="none" w="lg" len="lg"/>
                <a:tailEnd type="none"/>
              </a:ln>
              <a:effectLst/>
            </p:spPr>
          </p:cxnSp>
          <p:sp>
            <p:nvSpPr>
              <p:cNvPr id="141" name="Flowchart: Decision 140">
                <a:extLst>
                  <a:ext uri="{FF2B5EF4-FFF2-40B4-BE49-F238E27FC236}">
                    <a16:creationId xmlns:a16="http://schemas.microsoft.com/office/drawing/2014/main" id="{DC79200C-264D-4E13-BAA8-DD9E4104C7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20072" y="2986291"/>
                <a:ext cx="338336" cy="226685"/>
              </a:xfrm>
              <a:prstGeom prst="flowChartDecision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DE8C910-C7B2-429B-AE53-47CBE2134258}"/>
                </a:ext>
              </a:extLst>
            </p:cNvPr>
            <p:cNvGrpSpPr/>
            <p:nvPr/>
          </p:nvGrpSpPr>
          <p:grpSpPr>
            <a:xfrm>
              <a:off x="3866752" y="3316000"/>
              <a:ext cx="582976" cy="144777"/>
              <a:chOff x="3857759" y="3392944"/>
              <a:chExt cx="582976" cy="144777"/>
            </a:xfrm>
          </p:grpSpPr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50D16562-4A17-4680-A36C-B8BEB6B86E1C}"/>
                  </a:ext>
                </a:extLst>
              </p:cNvPr>
              <p:cNvCxnSpPr>
                <a:cxnSpLocks/>
                <a:stCxn id="144" idx="1"/>
              </p:cNvCxnSpPr>
              <p:nvPr/>
            </p:nvCxnSpPr>
            <p:spPr>
              <a:xfrm flipH="1">
                <a:off x="3857759" y="3465332"/>
                <a:ext cx="582976" cy="3527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round/>
                <a:headEnd type="none" w="lg" len="lg"/>
                <a:tailEnd type="none"/>
              </a:ln>
              <a:effectLst/>
            </p:spPr>
          </p:cxnSp>
          <p:sp>
            <p:nvSpPr>
              <p:cNvPr id="144" name="Flowchart: Decision 143">
                <a:extLst>
                  <a:ext uri="{FF2B5EF4-FFF2-40B4-BE49-F238E27FC236}">
                    <a16:creationId xmlns:a16="http://schemas.microsoft.com/office/drawing/2014/main" id="{8DD3CB7E-3DFF-4C0A-9780-37E26086167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212471" y="3392944"/>
                <a:ext cx="228264" cy="144777"/>
              </a:xfrm>
              <a:prstGeom prst="flowChartDecision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006D740-070C-4832-AE3C-ACA0C3655BFC}"/>
                </a:ext>
              </a:extLst>
            </p:cNvPr>
            <p:cNvGrpSpPr/>
            <p:nvPr/>
          </p:nvGrpSpPr>
          <p:grpSpPr>
            <a:xfrm>
              <a:off x="3857759" y="3778849"/>
              <a:ext cx="582976" cy="144777"/>
              <a:chOff x="3857759" y="3392944"/>
              <a:chExt cx="582976" cy="144777"/>
            </a:xfrm>
          </p:grpSpPr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9B4054A3-3884-48C5-AF64-BD3BBD514E44}"/>
                  </a:ext>
                </a:extLst>
              </p:cNvPr>
              <p:cNvCxnSpPr>
                <a:cxnSpLocks/>
                <a:stCxn id="63" idx="1"/>
              </p:cNvCxnSpPr>
              <p:nvPr/>
            </p:nvCxnSpPr>
            <p:spPr>
              <a:xfrm flipH="1">
                <a:off x="3857759" y="3465332"/>
                <a:ext cx="582976" cy="3527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round/>
                <a:headEnd type="none" w="lg" len="lg"/>
                <a:tailEnd type="none"/>
              </a:ln>
              <a:effectLst/>
            </p:spPr>
          </p:cxnSp>
          <p:sp>
            <p:nvSpPr>
              <p:cNvPr id="63" name="Flowchart: Decision 62">
                <a:extLst>
                  <a:ext uri="{FF2B5EF4-FFF2-40B4-BE49-F238E27FC236}">
                    <a16:creationId xmlns:a16="http://schemas.microsoft.com/office/drawing/2014/main" id="{DA634D1F-69DB-4F38-80E0-469BB229B26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212471" y="3392944"/>
                <a:ext cx="228264" cy="144777"/>
              </a:xfrm>
              <a:prstGeom prst="flowChartDecision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F87A45B-CED0-4643-9212-50B4E820B1F1}"/>
                </a:ext>
              </a:extLst>
            </p:cNvPr>
            <p:cNvGrpSpPr/>
            <p:nvPr/>
          </p:nvGrpSpPr>
          <p:grpSpPr>
            <a:xfrm>
              <a:off x="5234045" y="4807473"/>
              <a:ext cx="624037" cy="144777"/>
              <a:chOff x="3857759" y="3392944"/>
              <a:chExt cx="582976" cy="144777"/>
            </a:xfrm>
          </p:grpSpPr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C0C818E4-AF95-4F3E-88EA-D54AC048BFEF}"/>
                  </a:ext>
                </a:extLst>
              </p:cNvPr>
              <p:cNvCxnSpPr>
                <a:cxnSpLocks/>
                <a:stCxn id="68" idx="1"/>
              </p:cNvCxnSpPr>
              <p:nvPr/>
            </p:nvCxnSpPr>
            <p:spPr>
              <a:xfrm flipH="1">
                <a:off x="3857759" y="3465332"/>
                <a:ext cx="582976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round/>
                <a:headEnd type="none" w="lg" len="lg"/>
                <a:tailEnd type="none"/>
              </a:ln>
              <a:effectLst/>
            </p:spPr>
          </p:cxnSp>
          <p:sp>
            <p:nvSpPr>
              <p:cNvPr id="68" name="Flowchart: Decision 67">
                <a:extLst>
                  <a:ext uri="{FF2B5EF4-FFF2-40B4-BE49-F238E27FC236}">
                    <a16:creationId xmlns:a16="http://schemas.microsoft.com/office/drawing/2014/main" id="{72ACD57A-E284-4F91-80A3-CBF3897EF78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212471" y="3392944"/>
                <a:ext cx="228264" cy="144777"/>
              </a:xfrm>
              <a:prstGeom prst="flowChartDecision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B6754E8-E8AB-431D-9F6C-F085EB6323EB}"/>
                </a:ext>
              </a:extLst>
            </p:cNvPr>
            <p:cNvSpPr/>
            <p:nvPr/>
          </p:nvSpPr>
          <p:spPr>
            <a:xfrm>
              <a:off x="4446413" y="4532361"/>
              <a:ext cx="790545" cy="702018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r>
                <a:rPr lang="en-GB" sz="800" kern="0" dirty="0">
                  <a:solidFill>
                    <a:prstClr val="black"/>
                  </a:solidFill>
                  <a:latin typeface="Arial"/>
                </a:rPr>
                <a:t>Runtime Config 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275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08BE-34AB-4512-A93A-41E8D4DE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IVCT and SUT Host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8FBCE7-4C58-4D0E-98E1-08F36FC2EA13}"/>
              </a:ext>
            </a:extLst>
          </p:cNvPr>
          <p:cNvGrpSpPr/>
          <p:nvPr/>
        </p:nvGrpSpPr>
        <p:grpSpPr>
          <a:xfrm>
            <a:off x="2533456" y="2377051"/>
            <a:ext cx="6136325" cy="2927790"/>
            <a:chOff x="704656" y="2524285"/>
            <a:chExt cx="6136325" cy="29277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FA776A-E9DC-4246-B1D1-D08F84B760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4656" y="2524285"/>
              <a:ext cx="2847869" cy="241334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IVCT Host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528BD0B-9A0A-487B-9526-381B4D61D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169" y="3092599"/>
              <a:ext cx="2696263" cy="1413042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E7EF88-E3A9-4A68-8724-37508A728C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4245" y="3936211"/>
              <a:ext cx="362816" cy="362816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endParaRPr lang="en-GB" sz="800" kern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4C0CF7-B5C4-4561-BCCD-5735959C96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83444" y="3936213"/>
              <a:ext cx="362816" cy="362816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endParaRPr lang="en-GB" sz="800" kern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A01EF84-1360-45D6-ADEE-166D2394A1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4337" y="3936212"/>
              <a:ext cx="362816" cy="362816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endParaRPr lang="en-GB" sz="800" kern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F82442F-8B47-44CF-B8FA-891257441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6788" y="3936211"/>
              <a:ext cx="362816" cy="362816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endParaRPr lang="en-GB" sz="800" kern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F704DB-EFAC-44C4-8D26-F4AE877138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93112" y="2524285"/>
              <a:ext cx="2847869" cy="241334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SUT Host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250A036-1512-41BF-A4C4-5B06BA38F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8481" y="3269597"/>
              <a:ext cx="1017104" cy="10171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/>
                  </a:solidFill>
                </a:rPr>
                <a:t>SUT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4AF31D-C462-4C77-99A6-29F72A2330EF}"/>
                </a:ext>
              </a:extLst>
            </p:cNvPr>
            <p:cNvCxnSpPr>
              <a:cxnSpLocks/>
            </p:cNvCxnSpPr>
            <p:nvPr/>
          </p:nvCxnSpPr>
          <p:spPr>
            <a:xfrm>
              <a:off x="1283084" y="5442468"/>
              <a:ext cx="5118644" cy="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4D65394-A5C7-49D4-851E-D5B5D2EA71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35619" y="3100515"/>
              <a:ext cx="1017104" cy="10171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/>
                  </a:solidFill>
                </a:rPr>
                <a:t>Pitch CRC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835AFD-41D6-4A2F-B581-31FB5F2142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15605" y="4887177"/>
              <a:ext cx="124277" cy="12427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20DD254-33DA-4BBB-AF3A-30B61F564C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0060" y="4882124"/>
              <a:ext cx="124277" cy="12427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F3B5C93-E93A-4658-BB30-DE4D4A60EBA7}"/>
                </a:ext>
              </a:extLst>
            </p:cNvPr>
            <p:cNvCxnSpPr>
              <a:cxnSpLocks/>
            </p:cNvCxnSpPr>
            <p:nvPr/>
          </p:nvCxnSpPr>
          <p:spPr>
            <a:xfrm>
              <a:off x="2118856" y="4984465"/>
              <a:ext cx="0" cy="46761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B0950A0-3FB1-402C-B6DB-F90D9C4601C5}"/>
                </a:ext>
              </a:extLst>
            </p:cNvPr>
            <p:cNvCxnSpPr>
              <a:cxnSpLocks/>
              <a:stCxn id="28" idx="4"/>
            </p:cNvCxnSpPr>
            <p:nvPr/>
          </p:nvCxnSpPr>
          <p:spPr>
            <a:xfrm>
              <a:off x="5377744" y="5011454"/>
              <a:ext cx="0" cy="42901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50B2E51-C6AF-48ED-A47A-DED700CD51E1}"/>
                </a:ext>
              </a:extLst>
            </p:cNvPr>
            <p:cNvSpPr txBox="1"/>
            <p:nvPr/>
          </p:nvSpPr>
          <p:spPr>
            <a:xfrm>
              <a:off x="2106120" y="3191219"/>
              <a:ext cx="614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/>
                <a:t>IVCT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92C161B-E1D7-4078-A43C-A724F154885A}"/>
                </a:ext>
              </a:extLst>
            </p:cNvPr>
            <p:cNvSpPr txBox="1"/>
            <p:nvPr/>
          </p:nvSpPr>
          <p:spPr>
            <a:xfrm>
              <a:off x="3100825" y="5196247"/>
              <a:ext cx="11737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nl-NL"/>
              </a:defPPr>
              <a:lvl1pPr>
                <a:defRPr sz="1000" b="1"/>
              </a:lvl1pPr>
            </a:lstStyle>
            <a:p>
              <a:r>
                <a:rPr lang="en-GB"/>
                <a:t>local area network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C6D96F3-3CF7-49C9-8F47-68C8960812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6172" y="3790475"/>
              <a:ext cx="1017104" cy="10171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/>
                  </a:solidFill>
                </a:rPr>
                <a:t>MaK RTI Exec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235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08BE-34AB-4512-A93A-41E8D4DE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Overlay mode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FD63E8D-5EC5-4CEC-9025-940DC5061BEA}"/>
              </a:ext>
            </a:extLst>
          </p:cNvPr>
          <p:cNvGrpSpPr/>
          <p:nvPr/>
        </p:nvGrpSpPr>
        <p:grpSpPr>
          <a:xfrm>
            <a:off x="2843422" y="2570780"/>
            <a:ext cx="6136325" cy="2918186"/>
            <a:chOff x="2843422" y="2570780"/>
            <a:chExt cx="6136325" cy="291818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FA776A-E9DC-4246-B1D1-D08F84B760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3422" y="2570780"/>
              <a:ext cx="2847869" cy="241334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IVCT Host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528BD0B-9A0A-487B-9526-381B4D61D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2935" y="3139094"/>
              <a:ext cx="2696263" cy="1413042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E7EF88-E3A9-4A68-8724-37508A728C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3011" y="3982706"/>
              <a:ext cx="362816" cy="362816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endParaRPr lang="en-GB" sz="800" kern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4C0CF7-B5C4-4561-BCCD-5735959C96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210" y="3982708"/>
              <a:ext cx="362816" cy="362816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endParaRPr lang="en-GB" sz="800" kern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A01EF84-1360-45D6-ADEE-166D2394A1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3103" y="3982707"/>
              <a:ext cx="362816" cy="362816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endParaRPr lang="en-GB" sz="800" kern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F82442F-8B47-44CF-B8FA-891257441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5554" y="3982706"/>
              <a:ext cx="362816" cy="362816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endParaRPr lang="en-GB" sz="800" kern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B2DCC61-BD6E-4266-9903-F6F7E476C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1437" y="4283383"/>
              <a:ext cx="124277" cy="12427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5126D9-94B7-4CE6-8C1A-4AF28AEE8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8065" y="4283383"/>
              <a:ext cx="124277" cy="12427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F704DB-EFAC-44C4-8D26-F4AE877138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31878" y="2570780"/>
              <a:ext cx="2847869" cy="241334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SUT Host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250A036-1512-41BF-A4C4-5B06BA38F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27247" y="3316092"/>
              <a:ext cx="1017104" cy="10171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/>
                  </a:solidFill>
                </a:rPr>
                <a:t>SUT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4AF31D-C462-4C77-99A6-29F72A2330EF}"/>
                </a:ext>
              </a:extLst>
            </p:cNvPr>
            <p:cNvCxnSpPr>
              <a:cxnSpLocks/>
            </p:cNvCxnSpPr>
            <p:nvPr/>
          </p:nvCxnSpPr>
          <p:spPr>
            <a:xfrm>
              <a:off x="3421850" y="5488963"/>
              <a:ext cx="5118644" cy="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4D65394-A5C7-49D4-851E-D5B5D2EA71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7189" y="3316092"/>
              <a:ext cx="1017104" cy="10171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/>
                  </a:solidFill>
                </a:rPr>
                <a:t>Pitch CRC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900276F-8E96-4322-8441-D535E04AC0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9615" y="4921989"/>
              <a:ext cx="124277" cy="12427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835AFD-41D6-4A2F-B581-31FB5F2142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3660" y="4935671"/>
              <a:ext cx="124277" cy="12427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BAAD2C3-3C74-4ECA-A0A7-B7F7EE3B0142}"/>
                </a:ext>
              </a:extLst>
            </p:cNvPr>
            <p:cNvCxnSpPr>
              <a:cxnSpLocks/>
              <a:stCxn id="28" idx="0"/>
              <a:endCxn id="23" idx="2"/>
            </p:cNvCxnSpPr>
            <p:nvPr/>
          </p:nvCxnSpPr>
          <p:spPr>
            <a:xfrm flipV="1">
              <a:off x="6835799" y="4333196"/>
              <a:ext cx="0" cy="60247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5A53E4E-2B87-41AC-9ACD-3CA9A53D6E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1437" y="4896213"/>
              <a:ext cx="124277" cy="12427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E1E8E5-8F6F-4D09-9B93-38B74CF12870}"/>
                </a:ext>
              </a:extLst>
            </p:cNvPr>
            <p:cNvCxnSpPr>
              <a:cxnSpLocks/>
              <a:stCxn id="27" idx="0"/>
              <a:endCxn id="26" idx="2"/>
            </p:cNvCxnSpPr>
            <p:nvPr/>
          </p:nvCxnSpPr>
          <p:spPr>
            <a:xfrm flipH="1" flipV="1">
              <a:off x="8205741" y="4333196"/>
              <a:ext cx="6013" cy="58879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25EFF00-9420-4F64-9472-41679FDD826E}"/>
                </a:ext>
              </a:extLst>
            </p:cNvPr>
            <p:cNvCxnSpPr>
              <a:cxnSpLocks/>
              <a:stCxn id="40" idx="4"/>
            </p:cNvCxnSpPr>
            <p:nvPr/>
          </p:nvCxnSpPr>
          <p:spPr>
            <a:xfrm>
              <a:off x="3703576" y="5020490"/>
              <a:ext cx="0" cy="4684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20DD254-33DA-4BBB-AF3A-30B61F564C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8065" y="4919012"/>
              <a:ext cx="124277" cy="12427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51D845D-29D7-44E0-A810-57E03F08F169}"/>
                </a:ext>
              </a:extLst>
            </p:cNvPr>
            <p:cNvCxnSpPr>
              <a:cxnSpLocks/>
              <a:stCxn id="20" idx="4"/>
              <a:endCxn id="81" idx="0"/>
            </p:cNvCxnSpPr>
            <p:nvPr/>
          </p:nvCxnSpPr>
          <p:spPr>
            <a:xfrm>
              <a:off x="4490204" y="4407660"/>
              <a:ext cx="0" cy="5113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51F788C-24A5-4639-8BAE-63BB6C9D91D6}"/>
                </a:ext>
              </a:extLst>
            </p:cNvPr>
            <p:cNvCxnSpPr>
              <a:cxnSpLocks/>
              <a:stCxn id="18" idx="4"/>
              <a:endCxn id="40" idx="0"/>
            </p:cNvCxnSpPr>
            <p:nvPr/>
          </p:nvCxnSpPr>
          <p:spPr>
            <a:xfrm>
              <a:off x="3703576" y="4407660"/>
              <a:ext cx="0" cy="4885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F3B5C93-E93A-4658-BB30-DE4D4A60EBA7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61" y="5021353"/>
              <a:ext cx="0" cy="46761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B0950A0-3FB1-402C-B6DB-F90D9C4601C5}"/>
                </a:ext>
              </a:extLst>
            </p:cNvPr>
            <p:cNvCxnSpPr>
              <a:cxnSpLocks/>
              <a:stCxn id="28" idx="4"/>
            </p:cNvCxnSpPr>
            <p:nvPr/>
          </p:nvCxnSpPr>
          <p:spPr>
            <a:xfrm>
              <a:off x="6835799" y="5059948"/>
              <a:ext cx="0" cy="42901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26A9B4D-95F4-4ED2-BBBD-5C1487CE28A2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8211754" y="5046266"/>
              <a:ext cx="0" cy="44269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AE0726F-3BFB-4202-88F6-A497764826DA}"/>
                </a:ext>
              </a:extLst>
            </p:cNvPr>
            <p:cNvCxnSpPr>
              <a:cxnSpLocks/>
            </p:cNvCxnSpPr>
            <p:nvPr/>
          </p:nvCxnSpPr>
          <p:spPr>
            <a:xfrm>
              <a:off x="3641437" y="3845862"/>
              <a:ext cx="13746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E547174-5F45-4EF8-8F1B-AB80838DC20D}"/>
                </a:ext>
              </a:extLst>
            </p:cNvPr>
            <p:cNvSpPr txBox="1"/>
            <p:nvPr/>
          </p:nvSpPr>
          <p:spPr>
            <a:xfrm>
              <a:off x="3948077" y="3602480"/>
              <a:ext cx="10871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/>
                <a:t>isolated network</a:t>
              </a:r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14B2C7B-027F-487F-BE98-E1C9F72A9CC1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4504511" y="3845862"/>
              <a:ext cx="0" cy="136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342E5A5C-2C00-47DE-863F-08C602885845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4103618" y="3845862"/>
              <a:ext cx="0" cy="136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D1998C6C-1C71-41A6-922B-E15D83E82ACD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3694419" y="3845862"/>
              <a:ext cx="0" cy="13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800B475-CFA9-472E-A0DF-52EB88DA5E76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4916962" y="3845862"/>
              <a:ext cx="0" cy="13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50B2E51-C6AF-48ED-A47A-DED700CD51E1}"/>
                </a:ext>
              </a:extLst>
            </p:cNvPr>
            <p:cNvSpPr txBox="1"/>
            <p:nvPr/>
          </p:nvSpPr>
          <p:spPr>
            <a:xfrm>
              <a:off x="4244886" y="3237714"/>
              <a:ext cx="614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/>
                <a:t>IVCT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92C161B-E1D7-4078-A43C-A724F154885A}"/>
                </a:ext>
              </a:extLst>
            </p:cNvPr>
            <p:cNvSpPr txBox="1"/>
            <p:nvPr/>
          </p:nvSpPr>
          <p:spPr>
            <a:xfrm>
              <a:off x="5239591" y="5242742"/>
              <a:ext cx="11737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nl-NL"/>
              </a:defPPr>
              <a:lvl1pPr>
                <a:defRPr sz="1000" b="1"/>
              </a:lvl1pPr>
            </a:lstStyle>
            <a:p>
              <a:r>
                <a:rPr lang="en-GB"/>
                <a:t>local area network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D91EEF5-551A-4BE7-A32E-C0E164D3692C}"/>
                </a:ext>
              </a:extLst>
            </p:cNvPr>
            <p:cNvCxnSpPr>
              <a:cxnSpLocks/>
            </p:cNvCxnSpPr>
            <p:nvPr/>
          </p:nvCxnSpPr>
          <p:spPr>
            <a:xfrm>
              <a:off x="6645973" y="4685760"/>
              <a:ext cx="169829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61CD57F-2C2E-48B8-AC68-C8A8E2576BF4}"/>
                </a:ext>
              </a:extLst>
            </p:cNvPr>
            <p:cNvSpPr txBox="1"/>
            <p:nvPr/>
          </p:nvSpPr>
          <p:spPr>
            <a:xfrm>
              <a:off x="7027939" y="4676676"/>
              <a:ext cx="8963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/>
                <a:t>host network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B23B9C3-C241-4869-843C-B7A10B607FE0}"/>
                </a:ext>
              </a:extLst>
            </p:cNvPr>
            <p:cNvCxnSpPr>
              <a:cxnSpLocks/>
            </p:cNvCxnSpPr>
            <p:nvPr/>
          </p:nvCxnSpPr>
          <p:spPr>
            <a:xfrm>
              <a:off x="3425117" y="4698063"/>
              <a:ext cx="169829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FC92298-A817-4F04-9D76-1BB5917D4F5B}"/>
                </a:ext>
              </a:extLst>
            </p:cNvPr>
            <p:cNvSpPr txBox="1"/>
            <p:nvPr/>
          </p:nvSpPr>
          <p:spPr>
            <a:xfrm>
              <a:off x="4606502" y="4708291"/>
              <a:ext cx="8963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/>
                <a:t>host 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124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08BE-34AB-4512-A93A-41E8D4DE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Host mode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3629911-764A-4BC8-8EBA-3E9971821C30}"/>
              </a:ext>
            </a:extLst>
          </p:cNvPr>
          <p:cNvGrpSpPr/>
          <p:nvPr/>
        </p:nvGrpSpPr>
        <p:grpSpPr>
          <a:xfrm>
            <a:off x="1851475" y="2768764"/>
            <a:ext cx="6154787" cy="2926475"/>
            <a:chOff x="1851475" y="2768764"/>
            <a:chExt cx="6154787" cy="2926475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2447666-9E9B-4BD2-A760-52CEDDDDBD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1475" y="2768764"/>
              <a:ext cx="2847869" cy="241334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IVCT Host</a:t>
              </a: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6ADBCE47-62A9-4EB2-BA71-D0FEC1926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0988" y="3337078"/>
              <a:ext cx="2696263" cy="1413042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6DB014D-69EA-4BA4-90F2-F57AAF676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2542" y="4190301"/>
              <a:ext cx="362816" cy="362816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endParaRPr lang="en-GB" sz="800" kern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AB43A0D-9E80-4E0F-90FB-3265919512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1741" y="4190303"/>
              <a:ext cx="362816" cy="362816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endParaRPr lang="en-GB" sz="800" kern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4421A27-2245-4FE2-A74A-B204C67732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92634" y="4190302"/>
              <a:ext cx="362816" cy="362816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endParaRPr lang="en-GB" sz="800" kern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FA58C68-141A-4A5E-BFB7-E13ABBA2AF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5085" y="4190301"/>
              <a:ext cx="362816" cy="362816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endParaRPr lang="en-GB" sz="800" kern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BC7C76E-8404-4649-B166-92023CEED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1811" y="5110651"/>
              <a:ext cx="124277" cy="12427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D3E09B5-C6D4-40F1-8910-1751A0E8236D}"/>
                </a:ext>
              </a:extLst>
            </p:cNvPr>
            <p:cNvCxnSpPr>
              <a:cxnSpLocks/>
              <a:stCxn id="62" idx="4"/>
            </p:cNvCxnSpPr>
            <p:nvPr/>
          </p:nvCxnSpPr>
          <p:spPr>
            <a:xfrm>
              <a:off x="2663950" y="5234928"/>
              <a:ext cx="0" cy="45201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4563B708-9C49-44C2-920D-08AF4590A7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11903" y="5104174"/>
              <a:ext cx="124277" cy="12427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CBA439F-B81C-4F52-AE0C-10EAF05B60DA}"/>
                </a:ext>
              </a:extLst>
            </p:cNvPr>
            <p:cNvCxnSpPr>
              <a:cxnSpLocks/>
            </p:cNvCxnSpPr>
            <p:nvPr/>
          </p:nvCxnSpPr>
          <p:spPr>
            <a:xfrm>
              <a:off x="2482542" y="4846412"/>
              <a:ext cx="169829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09C1371-E540-4A1B-A7BB-83FFEED4746E}"/>
                </a:ext>
              </a:extLst>
            </p:cNvPr>
            <p:cNvSpPr txBox="1"/>
            <p:nvPr/>
          </p:nvSpPr>
          <p:spPr>
            <a:xfrm>
              <a:off x="3848804" y="4830067"/>
              <a:ext cx="8963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/>
                <a:t>host network</a:t>
              </a: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FB38405-8639-40D3-A0A4-105F6523B415}"/>
                </a:ext>
              </a:extLst>
            </p:cNvPr>
            <p:cNvCxnSpPr>
              <a:cxnSpLocks/>
              <a:stCxn id="56" idx="2"/>
              <a:endCxn id="62" idx="0"/>
            </p:cNvCxnSpPr>
            <p:nvPr/>
          </p:nvCxnSpPr>
          <p:spPr>
            <a:xfrm>
              <a:off x="2663950" y="4553117"/>
              <a:ext cx="0" cy="5575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EA52EF0-2589-48AF-9B92-F6F1FF4D4FFC}"/>
                </a:ext>
              </a:extLst>
            </p:cNvPr>
            <p:cNvCxnSpPr>
              <a:cxnSpLocks/>
              <a:stCxn id="58" idx="2"/>
              <a:endCxn id="120" idx="0"/>
            </p:cNvCxnSpPr>
            <p:nvPr/>
          </p:nvCxnSpPr>
          <p:spPr>
            <a:xfrm>
              <a:off x="3474042" y="4553118"/>
              <a:ext cx="0" cy="55105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0A3DAFE-9D8D-46F6-AA5E-B21CC1E0EC97}"/>
                </a:ext>
              </a:extLst>
            </p:cNvPr>
            <p:cNvCxnSpPr>
              <a:cxnSpLocks/>
              <a:stCxn id="57" idx="2"/>
              <a:endCxn id="70" idx="0"/>
            </p:cNvCxnSpPr>
            <p:nvPr/>
          </p:nvCxnSpPr>
          <p:spPr>
            <a:xfrm flipH="1">
              <a:off x="3068995" y="4553119"/>
              <a:ext cx="4154" cy="5614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4A80BE7-2E65-4DFD-9DC4-07878B0BB178}"/>
                </a:ext>
              </a:extLst>
            </p:cNvPr>
            <p:cNvCxnSpPr>
              <a:cxnSpLocks/>
              <a:stCxn id="59" idx="2"/>
              <a:endCxn id="72" idx="0"/>
            </p:cNvCxnSpPr>
            <p:nvPr/>
          </p:nvCxnSpPr>
          <p:spPr>
            <a:xfrm flipH="1">
              <a:off x="3879089" y="4553117"/>
              <a:ext cx="7404" cy="55105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5EBD357-4695-4162-84C3-7D54119BCB48}"/>
                </a:ext>
              </a:extLst>
            </p:cNvPr>
            <p:cNvCxnSpPr>
              <a:cxnSpLocks/>
              <a:stCxn id="120" idx="4"/>
            </p:cNvCxnSpPr>
            <p:nvPr/>
          </p:nvCxnSpPr>
          <p:spPr>
            <a:xfrm>
              <a:off x="3474042" y="5228451"/>
              <a:ext cx="678" cy="4509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537CC97-B648-41F9-BA09-C10AF528E0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8393" y="2768764"/>
              <a:ext cx="2847869" cy="241334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SUT Host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13EF976-96BB-45F0-ADB0-616C7EBB5D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53762" y="3514076"/>
              <a:ext cx="1017104" cy="10171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/>
                  </a:solidFill>
                </a:rPr>
                <a:t>SUT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68A13D0-D519-426F-B663-7EE6DFEB56F5}"/>
                </a:ext>
              </a:extLst>
            </p:cNvPr>
            <p:cNvCxnSpPr>
              <a:cxnSpLocks/>
            </p:cNvCxnSpPr>
            <p:nvPr/>
          </p:nvCxnSpPr>
          <p:spPr>
            <a:xfrm>
              <a:off x="2425505" y="5686947"/>
              <a:ext cx="5118644" cy="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0F93127-C82C-4342-AAAE-A7486D3E50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3704" y="3514076"/>
              <a:ext cx="1017104" cy="10171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/>
                  </a:solidFill>
                </a:rPr>
                <a:t>Pitch CRC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BBD83C4-D64E-4F21-949C-FE7009B0EF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76130" y="5119973"/>
              <a:ext cx="124277" cy="12427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C0852A7-2651-48D6-B3AD-E60A43BAF3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0175" y="5133655"/>
              <a:ext cx="124277" cy="12427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D948445-7003-4C10-BE0F-E68109373E00}"/>
                </a:ext>
              </a:extLst>
            </p:cNvPr>
            <p:cNvCxnSpPr>
              <a:cxnSpLocks/>
              <a:stCxn id="61" idx="0"/>
              <a:endCxn id="51" idx="2"/>
            </p:cNvCxnSpPr>
            <p:nvPr/>
          </p:nvCxnSpPr>
          <p:spPr>
            <a:xfrm flipV="1">
              <a:off x="5862314" y="4531180"/>
              <a:ext cx="0" cy="60247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2DCE6DD-4C1D-479F-82F5-14FFD475466C}"/>
                </a:ext>
              </a:extLst>
            </p:cNvPr>
            <p:cNvCxnSpPr>
              <a:cxnSpLocks/>
              <a:stCxn id="60" idx="0"/>
              <a:endCxn id="53" idx="2"/>
            </p:cNvCxnSpPr>
            <p:nvPr/>
          </p:nvCxnSpPr>
          <p:spPr>
            <a:xfrm flipH="1" flipV="1">
              <a:off x="7232256" y="4531180"/>
              <a:ext cx="6013" cy="58879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A1D3774-2411-4884-969C-160A07CB92FE}"/>
                </a:ext>
              </a:extLst>
            </p:cNvPr>
            <p:cNvCxnSpPr>
              <a:cxnSpLocks/>
              <a:stCxn id="61" idx="4"/>
            </p:cNvCxnSpPr>
            <p:nvPr/>
          </p:nvCxnSpPr>
          <p:spPr>
            <a:xfrm>
              <a:off x="5862314" y="5257932"/>
              <a:ext cx="0" cy="42901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901B691-0DDA-485F-AEB8-0E9E78D78407}"/>
                </a:ext>
              </a:extLst>
            </p:cNvPr>
            <p:cNvCxnSpPr>
              <a:cxnSpLocks/>
              <a:stCxn id="60" idx="4"/>
            </p:cNvCxnSpPr>
            <p:nvPr/>
          </p:nvCxnSpPr>
          <p:spPr>
            <a:xfrm>
              <a:off x="7238269" y="5244250"/>
              <a:ext cx="0" cy="44269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E5D434A-A7FD-40A2-9D1B-DF6DB00B9FE5}"/>
                </a:ext>
              </a:extLst>
            </p:cNvPr>
            <p:cNvSpPr txBox="1"/>
            <p:nvPr/>
          </p:nvSpPr>
          <p:spPr>
            <a:xfrm>
              <a:off x="4201677" y="5432437"/>
              <a:ext cx="11737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nl-NL"/>
              </a:defPPr>
              <a:lvl1pPr>
                <a:defRPr sz="1000" b="1"/>
              </a:lvl1pPr>
            </a:lstStyle>
            <a:p>
              <a:r>
                <a:rPr lang="en-GB"/>
                <a:t>local area network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E9403DF-2B95-4A45-9DC3-296CC30D272B}"/>
                </a:ext>
              </a:extLst>
            </p:cNvPr>
            <p:cNvSpPr txBox="1"/>
            <p:nvPr/>
          </p:nvSpPr>
          <p:spPr>
            <a:xfrm>
              <a:off x="3228724" y="3508706"/>
              <a:ext cx="614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/>
                <a:t>IVCT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251A7B0-9125-434C-A4EB-183A97E223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06856" y="5114567"/>
              <a:ext cx="124277" cy="12427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3D7DA36-613C-49AF-9559-57C7F6967553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 flipH="1">
              <a:off x="3068657" y="5238844"/>
              <a:ext cx="338" cy="45639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D97F3BB-EF24-4C28-A497-8B9434B378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16950" y="5104174"/>
              <a:ext cx="124277" cy="12427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573207F-D539-4681-8B94-C54BC58F6F28}"/>
                </a:ext>
              </a:extLst>
            </p:cNvPr>
            <p:cNvCxnSpPr>
              <a:cxnSpLocks/>
              <a:stCxn id="72" idx="4"/>
            </p:cNvCxnSpPr>
            <p:nvPr/>
          </p:nvCxnSpPr>
          <p:spPr>
            <a:xfrm flipH="1">
              <a:off x="3872485" y="5228451"/>
              <a:ext cx="6604" cy="4509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04939F5-5272-48D8-9AC4-C09106735884}"/>
                </a:ext>
              </a:extLst>
            </p:cNvPr>
            <p:cNvCxnSpPr>
              <a:cxnSpLocks/>
            </p:cNvCxnSpPr>
            <p:nvPr/>
          </p:nvCxnSpPr>
          <p:spPr>
            <a:xfrm>
              <a:off x="5733178" y="4839150"/>
              <a:ext cx="169829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323B354-81D4-4170-B6C0-560933CEEEB6}"/>
                </a:ext>
              </a:extLst>
            </p:cNvPr>
            <p:cNvSpPr txBox="1"/>
            <p:nvPr/>
          </p:nvSpPr>
          <p:spPr>
            <a:xfrm>
              <a:off x="6115144" y="4830066"/>
              <a:ext cx="8963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/>
                <a:t>host 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228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133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IVCT Container design</vt:lpstr>
      <vt:lpstr>Container images</vt:lpstr>
      <vt:lpstr>IVCT and SUT Host</vt:lpstr>
      <vt:lpstr>Overlay mode</vt:lpstr>
      <vt:lpstr>Host mode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IVCT Container design</dc:title>
  <dc:creator>Berg, T.W. (Tom) van den</dc:creator>
  <cp:lastModifiedBy>Berg, T.W. (Tom) van den</cp:lastModifiedBy>
  <cp:revision>23</cp:revision>
  <dcterms:created xsi:type="dcterms:W3CDTF">2019-04-04T15:16:28Z</dcterms:created>
  <dcterms:modified xsi:type="dcterms:W3CDTF">2019-08-07T16:10:13Z</dcterms:modified>
</cp:coreProperties>
</file>