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70" d="100"/>
          <a:sy n="70" d="100"/>
        </p:scale>
        <p:origin x="1094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0A0-6A65-4B24-B9B2-AFD7617B8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47F8C-D3F0-43EF-A0A2-8177960A3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8E14E-68CE-4DF9-A216-AB8DC839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2AE94-AD90-4B4B-BE2A-1DFBC0C9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121E-B7F6-46A4-A994-98C84448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8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F717-BF3E-42AB-A533-5E091D9C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23F56-1D20-407B-84AF-083FB8C5C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2DC39-A116-4C9A-9706-78998D2F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83A85-A2C7-433E-B9E4-067166FD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86097-AF66-4083-92C9-70CF3F8D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8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2C9C6-447F-427A-AE28-C1F38F3B5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40661-1099-40FB-98E3-723B46110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7D19D-AF02-4C77-B086-D1F3EB9B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E33C-974F-4DAF-BF79-8306611C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D9BD4-A65D-4346-B1AF-1A79A9B1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5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C50-0487-4497-8A79-1ADED3B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9EC4-5BCB-4BAD-8BA5-703B9547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4DC07-8592-479C-9065-0D40BE91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96C2-B983-4A55-BAAA-470843F3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CC08-99F6-4CD0-B5EE-75FAD066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4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FD8D-2840-4A7F-A05D-9BD89D53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D6A95-3114-4A78-911D-734E43388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2E87-BDB7-4A5A-BD6D-F61327B8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2888-0B6D-4477-AB57-4AB25CAB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FB28-6F3E-4DBC-BB92-B9056210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5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175D-F1ED-49B2-B8B4-B8F94280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7EFB-F76E-49AB-A990-86099353F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44C2-BC36-4269-BF56-888030B15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27F41-1709-44ED-B5FD-0E7E360C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BD37-ACD7-46C3-B098-354BE682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A4866-696E-4978-AC44-B29C44E3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92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6474-3004-491E-A5D1-0BDA3562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9C6DA-14DE-49A3-B59A-475512A22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20009-ECE1-48CE-A4FC-73146A46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E0FA8-177F-4AA9-AA6D-5B2240AF8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7F765-0167-45AE-B060-E4A8F1979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B48C9-67C0-4D8C-8CA4-5D0F9EC2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7661F-D179-402C-99AE-CD2D15C1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10CEE-F278-4582-BE73-44AE954A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65B5-BFA8-4501-921D-B7D4E834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D153C-C453-46BE-A1A8-83F864FE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E5343-272B-406B-94B4-DBCDE174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65483-D76E-4653-B070-B7461279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5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742AE-CED6-4066-95D7-2428763C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381EE-DC33-47B2-8A82-9D96E3C9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91FD2-B6A4-4D11-80E0-ED0D4493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56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C585-C06C-4B79-B665-A9F2BE36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1AEF-673C-4594-B9F3-D0CCF8A44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047F-18BC-43F7-8451-6AF9A35C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FC4B-754C-4527-B083-3E7DAB2F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AF38-B5AD-4225-82F7-BF689785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9A7E5-41BC-4FC2-BCA2-5EBDC508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1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3163-C7F5-4E34-846B-3E93C1AC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DCE78-C141-4E41-8B80-DE5CA97A8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048D-D22A-4E79-9D32-5B92995E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A7158-24F8-4015-842B-9EB93898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C75EC-F031-4EE3-B474-2FE02128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9EC8C-1397-4B96-9695-A4D051FE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4A950-88D7-433A-BF70-1DCCB7E5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64A7-F473-40B9-B06B-FD4D58B21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818FC-4977-4C51-9B8F-D3C9C861F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9E8F-36EA-4E7D-864E-EAC3DF58147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6BF3-7E98-4788-8514-D046F72A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0DCB-7445-471F-BF09-629112965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6DE2-6F8B-4BE1-91A2-B7D45550F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IVCT Container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B9872-8557-43E7-AAF5-4030C3A8C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2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E942-1D65-4B30-8F22-ED1E7947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Container images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63412D-BD3C-4D13-A88B-619EBA749F2E}"/>
              </a:ext>
            </a:extLst>
          </p:cNvPr>
          <p:cNvGrpSpPr/>
          <p:nvPr/>
        </p:nvGrpSpPr>
        <p:grpSpPr>
          <a:xfrm>
            <a:off x="2955489" y="1724538"/>
            <a:ext cx="6890349" cy="4740239"/>
            <a:chOff x="2955489" y="1724538"/>
            <a:chExt cx="6890349" cy="47402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81800F-896B-436E-BBEC-363475E6F74B}"/>
                </a:ext>
              </a:extLst>
            </p:cNvPr>
            <p:cNvSpPr/>
            <p:nvPr/>
          </p:nvSpPr>
          <p:spPr>
            <a:xfrm>
              <a:off x="4457480" y="3263400"/>
              <a:ext cx="790545" cy="70201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IVCT LogSink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 image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882672A-7DD7-41BC-8AE8-7C0BF7B94795}"/>
                </a:ext>
              </a:extLst>
            </p:cNvPr>
            <p:cNvSpPr/>
            <p:nvPr/>
          </p:nvSpPr>
          <p:spPr>
            <a:xfrm>
              <a:off x="5866344" y="4532361"/>
              <a:ext cx="790545" cy="70201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IVCT GUI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image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5EF2F9-FF80-4E06-A1FD-C73AECE2D30E}"/>
                </a:ext>
              </a:extLst>
            </p:cNvPr>
            <p:cNvSpPr/>
            <p:nvPr/>
          </p:nvSpPr>
          <p:spPr>
            <a:xfrm>
              <a:off x="5866342" y="5762759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Tomcat image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6FEDF78-2767-49EA-867D-2E3D210339A4}"/>
                </a:ext>
              </a:extLst>
            </p:cNvPr>
            <p:cNvGrpSpPr/>
            <p:nvPr/>
          </p:nvGrpSpPr>
          <p:grpSpPr>
            <a:xfrm rot="10800000">
              <a:off x="6195059" y="5234378"/>
              <a:ext cx="138944" cy="528379"/>
              <a:chOff x="1691680" y="2759224"/>
              <a:chExt cx="288032" cy="813792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754A8A-B65E-4D9B-8AC7-42D7AE7EC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5696" y="2759224"/>
                <a:ext cx="0" cy="813792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BB5C9EB6-13FE-4FB5-8B6F-95EB0D482C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1680" y="2780928"/>
                <a:ext cx="288032" cy="248304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4C75A7-4F17-44A9-8330-6AB17C780FB6}"/>
                </a:ext>
              </a:extLst>
            </p:cNvPr>
            <p:cNvSpPr/>
            <p:nvPr/>
          </p:nvSpPr>
          <p:spPr>
            <a:xfrm>
              <a:off x="7272441" y="2011913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LRC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Base image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56764D-28D2-44D6-A951-7C9E504390A8}"/>
                </a:ext>
              </a:extLst>
            </p:cNvPr>
            <p:cNvGrpSpPr/>
            <p:nvPr/>
          </p:nvGrpSpPr>
          <p:grpSpPr>
            <a:xfrm>
              <a:off x="7595326" y="2723512"/>
              <a:ext cx="144777" cy="539635"/>
              <a:chOff x="1691680" y="2759224"/>
              <a:chExt cx="288032" cy="813792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83BB5F-F721-4961-AD51-DE60E0AC8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5696" y="2759224"/>
                <a:ext cx="0" cy="813792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F1EB25C8-DACA-467D-B717-BCC90B7B9B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1680" y="2780928"/>
                <a:ext cx="288032" cy="248304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C48DD96-A93C-4B96-ACFD-B4EF70B5931C}"/>
                </a:ext>
              </a:extLst>
            </p:cNvPr>
            <p:cNvSpPr/>
            <p:nvPr/>
          </p:nvSpPr>
          <p:spPr>
            <a:xfrm>
              <a:off x="7272443" y="3267933"/>
              <a:ext cx="790545" cy="70201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IVCT TC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Runner Application image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171FFA-6713-4B57-A08A-19C3C718349E}"/>
                </a:ext>
              </a:extLst>
            </p:cNvPr>
            <p:cNvGrpSpPr/>
            <p:nvPr/>
          </p:nvGrpSpPr>
          <p:grpSpPr>
            <a:xfrm rot="5400000">
              <a:off x="7375466" y="4207378"/>
              <a:ext cx="582976" cy="144777"/>
              <a:chOff x="5220072" y="2986291"/>
              <a:chExt cx="864096" cy="226685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56FA902-96C4-4427-888F-E41139D06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072" y="3094112"/>
                <a:ext cx="86409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54" name="Flowchart: Decision 53">
                <a:extLst>
                  <a:ext uri="{FF2B5EF4-FFF2-40B4-BE49-F238E27FC236}">
                    <a16:creationId xmlns:a16="http://schemas.microsoft.com/office/drawing/2014/main" id="{DCECC5F4-FC5B-47EC-8372-D7AD81AA51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20072" y="2986291"/>
                <a:ext cx="338336" cy="226685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FE8DB1-29AA-45C5-B42A-4B91F4B889DC}"/>
                </a:ext>
              </a:extLst>
            </p:cNvPr>
            <p:cNvSpPr/>
            <p:nvPr/>
          </p:nvSpPr>
          <p:spPr>
            <a:xfrm>
              <a:off x="7289188" y="4549063"/>
              <a:ext cx="790545" cy="70201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Runtime Config image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606CF23-32CA-42EB-9539-F0C2934DFF4B}"/>
                </a:ext>
              </a:extLst>
            </p:cNvPr>
            <p:cNvGrpSpPr/>
            <p:nvPr/>
          </p:nvGrpSpPr>
          <p:grpSpPr>
            <a:xfrm>
              <a:off x="8079733" y="3537721"/>
              <a:ext cx="597768" cy="144016"/>
              <a:chOff x="5220072" y="2986291"/>
              <a:chExt cx="864096" cy="226685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32F0FE0-A77B-4F84-B772-4FE687E9B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072" y="3094540"/>
                <a:ext cx="86409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59" name="Flowchart: Decision 58">
                <a:extLst>
                  <a:ext uri="{FF2B5EF4-FFF2-40B4-BE49-F238E27FC236}">
                    <a16:creationId xmlns:a16="http://schemas.microsoft.com/office/drawing/2014/main" id="{18A484F8-9711-403A-BBDC-113E766A8F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20072" y="2986291"/>
                <a:ext cx="338336" cy="226685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B819CD-2E74-46E8-A918-42A3560726DE}"/>
                </a:ext>
              </a:extLst>
            </p:cNvPr>
            <p:cNvSpPr/>
            <p:nvPr/>
          </p:nvSpPr>
          <p:spPr>
            <a:xfrm>
              <a:off x="8681306" y="3221608"/>
              <a:ext cx="790545" cy="70201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Test Suite image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2961894-F91D-4869-BEF9-D86460C993F0}"/>
                </a:ext>
              </a:extLst>
            </p:cNvPr>
            <p:cNvSpPr/>
            <p:nvPr/>
          </p:nvSpPr>
          <p:spPr>
            <a:xfrm>
              <a:off x="5866342" y="3267934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Active MQ image</a:t>
              </a:r>
            </a:p>
          </p:txBody>
        </p:sp>
        <p:sp>
          <p:nvSpPr>
            <p:cNvPr id="67" name="Flowchart: Magnetic Disk 66">
              <a:extLst>
                <a:ext uri="{FF2B5EF4-FFF2-40B4-BE49-F238E27FC236}">
                  <a16:creationId xmlns:a16="http://schemas.microsoft.com/office/drawing/2014/main" id="{5B773666-8121-4DED-A6FD-5D70674D4F2C}"/>
                </a:ext>
              </a:extLst>
            </p:cNvPr>
            <p:cNvSpPr/>
            <p:nvPr/>
          </p:nvSpPr>
          <p:spPr>
            <a:xfrm>
              <a:off x="4422403" y="4565980"/>
              <a:ext cx="897211" cy="400110"/>
            </a:xfrm>
            <a:prstGeom prst="flowChartMagneticDisk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Logfiles</a:t>
              </a:r>
            </a:p>
          </p:txBody>
        </p:sp>
        <p:sp>
          <p:nvSpPr>
            <p:cNvPr id="69" name="Flowchart: Magnetic Disk 68">
              <a:extLst>
                <a:ext uri="{FF2B5EF4-FFF2-40B4-BE49-F238E27FC236}">
                  <a16:creationId xmlns:a16="http://schemas.microsoft.com/office/drawing/2014/main" id="{F3DE774D-6E8C-4149-A630-5A9279C486D5}"/>
                </a:ext>
              </a:extLst>
            </p:cNvPr>
            <p:cNvSpPr/>
            <p:nvPr/>
          </p:nvSpPr>
          <p:spPr>
            <a:xfrm>
              <a:off x="2955489" y="3446520"/>
              <a:ext cx="897211" cy="400110"/>
            </a:xfrm>
            <a:prstGeom prst="flowChartMagneticDisk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Test reports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CC6A329-D4BB-4B4F-ADEE-0F833FCA1ED3}"/>
                </a:ext>
              </a:extLst>
            </p:cNvPr>
            <p:cNvSpPr txBox="1"/>
            <p:nvPr/>
          </p:nvSpPr>
          <p:spPr>
            <a:xfrm>
              <a:off x="7685447" y="4142299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dirty="0">
                  <a:solidFill>
                    <a:prstClr val="black"/>
                  </a:solidFill>
                  <a:latin typeface="Arial"/>
                </a:rPr>
                <a:t>mounts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1376EB-DA3F-408C-B2E3-F4D9873CFFC7}"/>
                </a:ext>
              </a:extLst>
            </p:cNvPr>
            <p:cNvSpPr txBox="1"/>
            <p:nvPr/>
          </p:nvSpPr>
          <p:spPr>
            <a:xfrm>
              <a:off x="8070740" y="3309840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dirty="0">
                  <a:solidFill>
                    <a:prstClr val="black"/>
                  </a:solidFill>
                  <a:latin typeface="Arial"/>
                </a:rPr>
                <a:t>mounts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C022F0D-1E69-40FD-B0FF-3FC12B5BD3C8}"/>
                </a:ext>
              </a:extLst>
            </p:cNvPr>
            <p:cNvSpPr txBox="1"/>
            <p:nvPr/>
          </p:nvSpPr>
          <p:spPr>
            <a:xfrm>
              <a:off x="6671513" y="4568649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dirty="0">
                  <a:solidFill>
                    <a:prstClr val="black"/>
                  </a:solidFill>
                  <a:latin typeface="Arial"/>
                </a:rPr>
                <a:t>mounts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B31FF7D-2F6F-4D85-ACA8-A7DCDCB9456A}"/>
                </a:ext>
              </a:extLst>
            </p:cNvPr>
            <p:cNvSpPr/>
            <p:nvPr/>
          </p:nvSpPr>
          <p:spPr>
            <a:xfrm>
              <a:off x="5200573" y="2014962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Pitch CRC image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09E605F-26D8-499C-9A8C-7704FBB97F9E}"/>
                </a:ext>
              </a:extLst>
            </p:cNvPr>
            <p:cNvSpPr txBox="1"/>
            <p:nvPr/>
          </p:nvSpPr>
          <p:spPr>
            <a:xfrm>
              <a:off x="4945667" y="1724538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i="1">
                  <a:solidFill>
                    <a:prstClr val="black"/>
                  </a:solidFill>
                  <a:latin typeface="Arial"/>
                </a:rPr>
                <a:t>RTI specific images</a:t>
              </a:r>
              <a:endParaRPr lang="en-GB" sz="1000" i="1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31C6711-4CF0-4BDF-BF4B-8B8BC8FAC23C}"/>
                </a:ext>
              </a:extLst>
            </p:cNvPr>
            <p:cNvSpPr/>
            <p:nvPr/>
          </p:nvSpPr>
          <p:spPr>
            <a:xfrm>
              <a:off x="4294957" y="2017340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Pitch Booster image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A27FC5-6B5C-4E67-9530-B8641E897C7D}"/>
                </a:ext>
              </a:extLst>
            </p:cNvPr>
            <p:cNvSpPr txBox="1"/>
            <p:nvPr/>
          </p:nvSpPr>
          <p:spPr>
            <a:xfrm>
              <a:off x="7658196" y="2947749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extends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6D8DEE2-D0A4-43D1-9C94-6681DA35CE0E}"/>
                </a:ext>
              </a:extLst>
            </p:cNvPr>
            <p:cNvSpPr txBox="1"/>
            <p:nvPr/>
          </p:nvSpPr>
          <p:spPr>
            <a:xfrm>
              <a:off x="6261614" y="5313461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extends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3422A81-38AE-4B53-9474-19EA3BD724C8}"/>
                </a:ext>
              </a:extLst>
            </p:cNvPr>
            <p:cNvSpPr/>
            <p:nvPr/>
          </p:nvSpPr>
          <p:spPr>
            <a:xfrm>
              <a:off x="6106189" y="2014962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>
                  <a:solidFill>
                    <a:prstClr val="black"/>
                  </a:solidFill>
                  <a:latin typeface="Arial"/>
                </a:rPr>
                <a:t>VTMaK RTI Exec image</a:t>
              </a:r>
              <a:endParaRPr lang="en-GB" sz="800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D28F82A-5ED5-440B-A13C-6A7192F54338}"/>
                </a:ext>
              </a:extLst>
            </p:cNvPr>
            <p:cNvSpPr txBox="1"/>
            <p:nvPr/>
          </p:nvSpPr>
          <p:spPr>
            <a:xfrm>
              <a:off x="8079733" y="2073200"/>
              <a:ext cx="176610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GB" sz="1000" i="1">
                  <a:solidFill>
                    <a:prstClr val="black"/>
                  </a:solidFill>
                  <a:latin typeface="Arial"/>
                </a:rPr>
                <a:t>There is an LRC Base image for specific RTIs (Pitch, VTMaK, Portico)</a:t>
              </a:r>
              <a:endParaRPr lang="en-GB" sz="1000" i="1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C52D57E-9A6D-4D4C-BD09-086D5B943E5C}"/>
                </a:ext>
              </a:extLst>
            </p:cNvPr>
            <p:cNvGrpSpPr/>
            <p:nvPr/>
          </p:nvGrpSpPr>
          <p:grpSpPr>
            <a:xfrm>
              <a:off x="6684108" y="4811362"/>
              <a:ext cx="597768" cy="144016"/>
              <a:chOff x="5220072" y="2986291"/>
              <a:chExt cx="864096" cy="226685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9F701FF-807F-47C2-A223-6CE674C22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072" y="3094112"/>
                <a:ext cx="86409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85" name="Flowchart: Decision 84">
                <a:extLst>
                  <a:ext uri="{FF2B5EF4-FFF2-40B4-BE49-F238E27FC236}">
                    <a16:creationId xmlns:a16="http://schemas.microsoft.com/office/drawing/2014/main" id="{9A2EDB23-57B9-4542-9C1D-53E16EEF88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20072" y="2986291"/>
                <a:ext cx="338336" cy="226685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A20152A1-1CB7-44E3-9068-794EFC17716C}"/>
                </a:ext>
              </a:extLst>
            </p:cNvPr>
            <p:cNvCxnSpPr>
              <a:cxnSpLocks/>
              <a:stCxn id="42" idx="0"/>
              <a:endCxn id="62" idx="2"/>
            </p:cNvCxnSpPr>
            <p:nvPr/>
          </p:nvCxnSpPr>
          <p:spPr>
            <a:xfrm rot="16200000" flipV="1">
              <a:off x="5980412" y="4251156"/>
              <a:ext cx="562409" cy="2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F35287-29E2-4BD7-91B8-09856C79F9A1}"/>
                </a:ext>
              </a:extLst>
            </p:cNvPr>
            <p:cNvSpPr txBox="1"/>
            <p:nvPr/>
          </p:nvSpPr>
          <p:spPr>
            <a:xfrm>
              <a:off x="5278252" y="336313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links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9CFA9B6-8B27-45AA-BA8D-D29BF47F930D}"/>
                </a:ext>
              </a:extLst>
            </p:cNvPr>
            <p:cNvSpPr txBox="1"/>
            <p:nvPr/>
          </p:nvSpPr>
          <p:spPr>
            <a:xfrm>
              <a:off x="6266372" y="410562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links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4F4B4C4-D115-4E6A-B0C5-BB393CCD8613}"/>
                </a:ext>
              </a:extLst>
            </p:cNvPr>
            <p:cNvSpPr txBox="1"/>
            <p:nvPr/>
          </p:nvSpPr>
          <p:spPr>
            <a:xfrm>
              <a:off x="6708707" y="333318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links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65820B3-D797-433C-9C61-34B8268FA723}"/>
                </a:ext>
              </a:extLst>
            </p:cNvPr>
            <p:cNvCxnSpPr>
              <a:cxnSpLocks/>
              <a:stCxn id="41" idx="3"/>
              <a:endCxn id="62" idx="1"/>
            </p:cNvCxnSpPr>
            <p:nvPr/>
          </p:nvCxnSpPr>
          <p:spPr>
            <a:xfrm>
              <a:off x="5248025" y="3614409"/>
              <a:ext cx="618317" cy="4534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CF08F1D-440F-4B7B-95A2-F6F903F01AE3}"/>
                </a:ext>
              </a:extLst>
            </p:cNvPr>
            <p:cNvCxnSpPr>
              <a:cxnSpLocks/>
              <a:stCxn id="51" idx="1"/>
              <a:endCxn id="62" idx="3"/>
            </p:cNvCxnSpPr>
            <p:nvPr/>
          </p:nvCxnSpPr>
          <p:spPr>
            <a:xfrm flipH="1">
              <a:off x="6656887" y="3618942"/>
              <a:ext cx="615556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17B20A8-F676-478B-84B3-7E92E6DC20FC}"/>
                </a:ext>
              </a:extLst>
            </p:cNvPr>
            <p:cNvSpPr txBox="1"/>
            <p:nvPr/>
          </p:nvSpPr>
          <p:spPr>
            <a:xfrm>
              <a:off x="3709345" y="4028684"/>
              <a:ext cx="96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Host volume mounts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038715C-E98F-4ECA-8680-B0D71D237218}"/>
                </a:ext>
              </a:extLst>
            </p:cNvPr>
            <p:cNvGrpSpPr/>
            <p:nvPr/>
          </p:nvGrpSpPr>
          <p:grpSpPr>
            <a:xfrm rot="5400000">
              <a:off x="4564791" y="4193021"/>
              <a:ext cx="582976" cy="144777"/>
              <a:chOff x="5220072" y="2986291"/>
              <a:chExt cx="864096" cy="226685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4349F94E-7901-4EBF-A7D2-C45715211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072" y="3094112"/>
                <a:ext cx="86409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141" name="Flowchart: Decision 140">
                <a:extLst>
                  <a:ext uri="{FF2B5EF4-FFF2-40B4-BE49-F238E27FC236}">
                    <a16:creationId xmlns:a16="http://schemas.microsoft.com/office/drawing/2014/main" id="{DC79200C-264D-4E13-BAA8-DD9E4104C7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20072" y="2986291"/>
                <a:ext cx="338336" cy="226685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39BF5C9-50ED-403C-8746-755F63D3CA26}"/>
                </a:ext>
              </a:extLst>
            </p:cNvPr>
            <p:cNvGrpSpPr/>
            <p:nvPr/>
          </p:nvGrpSpPr>
          <p:grpSpPr>
            <a:xfrm rot="10800000">
              <a:off x="3864944" y="3564880"/>
              <a:ext cx="582976" cy="144777"/>
              <a:chOff x="5220072" y="2986291"/>
              <a:chExt cx="864096" cy="226685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50D16562-4A17-4680-A36C-B8BEB6B86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072" y="3094112"/>
                <a:ext cx="86409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144" name="Flowchart: Decision 143">
                <a:extLst>
                  <a:ext uri="{FF2B5EF4-FFF2-40B4-BE49-F238E27FC236}">
                    <a16:creationId xmlns:a16="http://schemas.microsoft.com/office/drawing/2014/main" id="{8DD3CB7E-3DFF-4C0A-9780-37E2608616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20072" y="2986291"/>
                <a:ext cx="338336" cy="226685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27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IVCT Container design</vt:lpstr>
      <vt:lpstr>Container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IVCT Container design</dc:title>
  <dc:creator>Berg, T.W. (Tom) van den</dc:creator>
  <cp:lastModifiedBy>Berg, T.W. (Tom) van den</cp:lastModifiedBy>
  <cp:revision>11</cp:revision>
  <dcterms:created xsi:type="dcterms:W3CDTF">2019-04-04T15:16:28Z</dcterms:created>
  <dcterms:modified xsi:type="dcterms:W3CDTF">2019-04-04T20:04:25Z</dcterms:modified>
</cp:coreProperties>
</file>