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6E7A-3D1B-CFCD-5303-8161814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F6AC9-922A-D813-C711-10AB80A4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0A71-968C-B8F0-188C-176334C5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347E-B7F4-AF6B-3E42-325A041A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ED0D-4DA9-7468-98E3-A2253263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D28-F2BC-0A3B-A32D-80C3F70A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3F051-2F41-4075-4152-9693C503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A89A-730B-F0C3-CCFE-2F0C4FC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16B3-8A27-1A04-6B99-A52E6548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B9E65-8C95-5BDD-65EC-95AE54C9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5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7CDB4-0994-8A00-A67E-2F717FB98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755D-08BC-A0B3-6A92-1A967B83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B931-76CF-645C-22C3-1D74D359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44D9-B2B9-1D82-5ABE-51581292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AFA2-7A8F-D232-D299-52976F5E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3B6A-EB68-6315-5DE6-F23137DC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7AD2-267C-7614-0593-9EFE0DD7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EB07-A402-6B80-D5A8-0EB275BD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81E4-5E97-3553-6431-48606666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96BD-A745-796E-E9A0-A61F71C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223F-186C-CB7B-1B58-0C86CA5F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C5DF3-043B-98AA-F90F-0C5B4FCC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6E2F-F607-7FE1-AB3D-DD897721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80B2-EC07-7285-978D-C5B07156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5AEE-CAEB-E4E0-5320-45E72A30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836A-D26F-1C9B-3D13-C81B2666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CAFF-0255-BEDE-A8BD-3715F760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8F0-6002-87C3-AE3A-CCCF5DC8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52B9-B981-C2BD-C358-D0BB7DC1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62EC-CFDD-5CE2-AC85-45FF9611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9D51A-403C-067E-C256-6CAB1C77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8E7-6DC1-E948-4F4E-6FFDD2E9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463B-4304-826D-CC0D-FC72474E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BD1F5-D25A-AF1E-B58F-172930B4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0B9BC-DB71-F4DD-D93D-F4E8CB7D0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6753C-5653-83DC-4C70-BF1D423FC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89C69-3004-6924-750B-9897E505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0652-654C-5E95-A1E2-9A0CB23F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8EC79-F889-4D05-BF5E-783F1717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52B9-4679-4146-A49F-6406E6D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8BD08-A112-7451-0516-A15E970B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A6C57-1443-D8D4-438D-C1A30AF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2A1A7-D9A1-105F-2A80-5141993D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2C0E8-075E-16F2-EDCB-D19A6E4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92732-E937-F4C6-04A9-374B9BB6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9BBCC-1351-3FC2-7B5B-7F341B7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8826-A439-AF22-2276-8221179B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76D8-B6C5-E4CB-D9D1-5F67189F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23770-78CF-E8B5-01D4-54D835554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86CEB-0A56-96B4-9F27-3C82839E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2725C-CADA-9A6A-94B3-585FBB37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E956-7498-6AF4-A7F4-A438537B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FB47-DC25-7C0D-E367-FC6EEF10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3F674-E563-FC14-1E05-6EB3E922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E6001-1512-428C-AA77-9E73AF9F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45A5E-2D1F-2A4D-F629-0C25322F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EAB5-0832-ECBE-B948-ED721F6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ED4F-BD52-603E-7AD5-821B4810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9F7E6-ADCD-C917-8E75-1E2746A6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8678-E061-D990-1580-0E34BF94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FEAD-1432-4CE9-AD8A-F90CE6D0F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4361-5ECB-CD84-A12A-2E6E9F41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26ED-BBF6-16E3-F557-300ECAC8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Client Onboarding – Current-State Workflow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EB072-302C-E570-613A-BC63B1043BA6}"/>
              </a:ext>
            </a:extLst>
          </p:cNvPr>
          <p:cNvGrpSpPr/>
          <p:nvPr/>
        </p:nvGrpSpPr>
        <p:grpSpPr>
          <a:xfrm>
            <a:off x="1108853" y="2032929"/>
            <a:ext cx="6183197" cy="3376540"/>
            <a:chOff x="182880" y="1413476"/>
            <a:chExt cx="3382122" cy="3376540"/>
          </a:xfrm>
        </p:grpSpPr>
        <p:sp>
          <p:nvSpPr>
            <p:cNvPr id="3" name="TextBox 2"/>
            <p:cNvSpPr txBox="1"/>
            <p:nvPr/>
          </p:nvSpPr>
          <p:spPr>
            <a:xfrm>
              <a:off x="182880" y="1556051"/>
              <a:ext cx="38422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 b="1"/>
              </a:pPr>
              <a:r>
                <a:rPr sz="1600" dirty="0"/>
                <a:t>Sales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736202" y="1413476"/>
              <a:ext cx="1828800" cy="548640"/>
            </a:xfrm>
            <a:prstGeom prst="roundRect">
              <a:avLst/>
            </a:prstGeom>
            <a:solidFill>
              <a:srgbClr val="CCE5FF"/>
            </a:solidFill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100"/>
              </a:pPr>
              <a:r>
                <a:rPr sz="1600">
                  <a:solidFill>
                    <a:schemeClr val="tx1"/>
                  </a:solidFill>
                </a:rPr>
                <a:t>Initial Client Intake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2880" y="2233542"/>
              <a:ext cx="66778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 b="1"/>
              </a:pPr>
              <a:r>
                <a:rPr sz="1600" dirty="0"/>
                <a:t>Operations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36202" y="2112753"/>
              <a:ext cx="1828800" cy="548640"/>
            </a:xfrm>
            <a:prstGeom prst="roundRect">
              <a:avLst/>
            </a:prstGeom>
            <a:solidFill>
              <a:srgbClr val="CCE5FF"/>
            </a:solidFill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100"/>
              </a:pPr>
              <a:r>
                <a:rPr sz="1600" dirty="0">
                  <a:solidFill>
                    <a:schemeClr val="tx1"/>
                  </a:solidFill>
                </a:rPr>
                <a:t>Document Collection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" y="2965062"/>
              <a:ext cx="723552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 b="1"/>
              </a:pPr>
              <a:r>
                <a:rPr sz="1600" dirty="0"/>
                <a:t>Compliance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36202" y="2806861"/>
              <a:ext cx="1828800" cy="548640"/>
            </a:xfrm>
            <a:prstGeom prst="roundRect">
              <a:avLst/>
            </a:prstGeom>
            <a:solidFill>
              <a:srgbClr val="CCE5FF"/>
            </a:solidFill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100"/>
              </a:pPr>
              <a:r>
                <a:rPr sz="1600">
                  <a:solidFill>
                    <a:schemeClr val="tx1"/>
                  </a:solidFill>
                </a:rPr>
                <a:t>Compliance Review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3583" y="3696582"/>
              <a:ext cx="19132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 b="1"/>
              </a:pPr>
              <a:r>
                <a:rPr sz="1600" dirty="0"/>
                <a:t>IT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36202" y="3547268"/>
              <a:ext cx="1828800" cy="548640"/>
            </a:xfrm>
            <a:prstGeom prst="roundRect">
              <a:avLst/>
            </a:prstGeom>
            <a:solidFill>
              <a:srgbClr val="CCE5FF"/>
            </a:solidFill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100"/>
              </a:pPr>
              <a:r>
                <a:rPr sz="1600">
                  <a:solidFill>
                    <a:schemeClr val="tx1"/>
                  </a:solidFill>
                </a:rPr>
                <a:t>System Access Setup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2826" y="4274366"/>
              <a:ext cx="50638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 b="1"/>
              </a:pPr>
              <a:r>
                <a:rPr sz="1600" dirty="0"/>
                <a:t>Finance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36202" y="4241376"/>
              <a:ext cx="1828800" cy="548640"/>
            </a:xfrm>
            <a:prstGeom prst="roundRect">
              <a:avLst/>
            </a:prstGeom>
            <a:solidFill>
              <a:srgbClr val="CCE5FF"/>
            </a:solidFill>
            <a:ln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100"/>
              </a:pPr>
              <a:r>
                <a:rPr sz="1600">
                  <a:solidFill>
                    <a:schemeClr val="tx1"/>
                  </a:solidFill>
                </a:rPr>
                <a:t>Billing Setup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Client Onboarding – Current-State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Ivana Gibson</cp:lastModifiedBy>
  <cp:revision>2</cp:revision>
  <dcterms:created xsi:type="dcterms:W3CDTF">2013-01-27T09:14:16Z</dcterms:created>
  <dcterms:modified xsi:type="dcterms:W3CDTF">2025-05-14T17:44:21Z</dcterms:modified>
  <cp:category/>
</cp:coreProperties>
</file>