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858" y="-23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c:style val="2"/>
  <c:chart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Impact Score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Employee Onboarding</c:v>
                </c:pt>
                <c:pt idx="1">
                  <c:v>Vendor Management</c:v>
                </c:pt>
                <c:pt idx="2">
                  <c:v>Customer Support</c:v>
                </c:pt>
                <c:pt idx="3">
                  <c:v>Document Processing</c:v>
                </c:pt>
                <c:pt idx="4">
                  <c:v>Performance Tracking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  <c:pt idx="4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B7-4BDD-A1BA-310D6CBB660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Effort Score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Employee Onboarding</c:v>
                </c:pt>
                <c:pt idx="1">
                  <c:v>Vendor Management</c:v>
                </c:pt>
                <c:pt idx="2">
                  <c:v>Customer Support</c:v>
                </c:pt>
                <c:pt idx="3">
                  <c:v>Document Processing</c:v>
                </c:pt>
                <c:pt idx="4">
                  <c:v>Performance Tracking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B7-4BDD-A1BA-310D6CBB660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Priority Score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Employee Onboarding</c:v>
                </c:pt>
                <c:pt idx="1">
                  <c:v>Vendor Management</c:v>
                </c:pt>
                <c:pt idx="2">
                  <c:v>Customer Support</c:v>
                </c:pt>
                <c:pt idx="3">
                  <c:v>Document Processing</c:v>
                </c:pt>
                <c:pt idx="4">
                  <c:v>Performance Tracking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10</c:v>
                </c:pt>
                <c:pt idx="1">
                  <c:v>16</c:v>
                </c:pt>
                <c:pt idx="2">
                  <c:v>6</c:v>
                </c:pt>
                <c:pt idx="3">
                  <c:v>15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B7-4BDD-A1BA-310D6CBB660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  <c:max val="2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>
            <a:noAutofit/>
          </a:bodyPr>
          <a:lstStyle/>
          <a:p>
            <a:r>
              <a:rPr sz="3600" dirty="0"/>
              <a:t>AI Opportunity Scoring by Process Area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685800" y="1371600"/>
          <a:ext cx="77724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85799" y="5658863"/>
            <a:ext cx="85739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Insight: Onboarding and Document Processing are high-impact, low-effort AI opportunities. </a:t>
            </a:r>
          </a:p>
          <a:p>
            <a:pPr>
              <a:defRPr sz="1200"/>
            </a:pPr>
            <a:r>
              <a:rPr dirty="0"/>
              <a:t>Focus first on use cases with high Priority Scores (green bars).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658"/>
          </a:xfrm>
        </p:spPr>
        <p:txBody>
          <a:bodyPr>
            <a:noAutofit/>
          </a:bodyPr>
          <a:lstStyle/>
          <a:p>
            <a:r>
              <a:rPr sz="4000" dirty="0"/>
              <a:t>AI Fit: Impact vs Effort Prioritization</a:t>
            </a:r>
          </a:p>
        </p:txBody>
      </p:sp>
      <p:pic>
        <p:nvPicPr>
          <p:cNvPr id="3" name="Picture 2" descr="AI_Fit_Impact_vs_Eff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03" y="1261379"/>
            <a:ext cx="8102278" cy="503498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AI Opportunity Areas</a:t>
            </a:r>
          </a:p>
        </p:txBody>
      </p:sp>
      <p:pic>
        <p:nvPicPr>
          <p:cNvPr id="3" name="Picture 2" descr="ai-opportunity_17476834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06" y="1203767"/>
            <a:ext cx="8229600" cy="123198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44</Words>
  <Application>Microsoft Office PowerPoint</Application>
  <PresentationFormat>On-screen Show (4:3)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AI Opportunity Scoring by Process Area</vt:lpstr>
      <vt:lpstr>AI Fit: Impact vs Effort Prioritization</vt:lpstr>
      <vt:lpstr>Overview of AI Opportunity Areas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Ivana Gibson</dc:creator>
  <cp:keywords/>
  <dc:description>generated using python-pptx</dc:description>
  <cp:lastModifiedBy>Ivana Gibson</cp:lastModifiedBy>
  <cp:revision>3</cp:revision>
  <dcterms:created xsi:type="dcterms:W3CDTF">2013-01-27T09:14:16Z</dcterms:created>
  <dcterms:modified xsi:type="dcterms:W3CDTF">2025-05-19T19:44:43Z</dcterms:modified>
  <cp:category/>
</cp:coreProperties>
</file>