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Delivery Optimization: From Chaos to Clarity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Final Recommendations | Confidential Client Brief</a:t>
            </a:r>
          </a:p>
          <a:p>
            <a:r>
              <a:t>Presented by: Ivana Gibson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Client context</a:t>
            </a:r>
          </a:p>
          <a:p>
            <a:r>
              <a:t>- Engagement objectives</a:t>
            </a:r>
          </a:p>
          <a:p>
            <a:r>
              <a:t>- Key findings</a:t>
            </a:r>
          </a:p>
          <a:p>
            <a:r>
              <a:t>- High-level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Delivery delays</a:t>
            </a:r>
          </a:p>
          <a:p>
            <a:r>
              <a:t>- Unclear roles and ownership</a:t>
            </a:r>
          </a:p>
          <a:p>
            <a:r>
              <a:t>- Rising attrition</a:t>
            </a:r>
          </a:p>
          <a:p>
            <a:r>
              <a:t>- Operational misalignment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Root Cause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RACI insights: gaps in accountability</a:t>
            </a:r>
          </a:p>
          <a:p>
            <a:r>
              <a:t>- Attrition linked to low satisfaction</a:t>
            </a:r>
          </a:p>
          <a:p>
            <a:r>
              <a:t>- Stakeholder map: misalignment in influence vs. interest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ProcessHealth status by team</a:t>
            </a:r>
          </a:p>
          <a:p>
            <a:r>
              <a:t>- JobSatisfaction vs. Attrition</a:t>
            </a:r>
          </a:p>
          <a:p>
            <a:r>
              <a:t>- High-risk workflow steps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Clarify ownership with RACI</a:t>
            </a:r>
          </a:p>
          <a:p>
            <a:r>
              <a:t>- Train at-risk teams</a:t>
            </a:r>
          </a:p>
          <a:p>
            <a:r>
              <a:t>- Launch PMO oversight</a:t>
            </a:r>
          </a:p>
          <a:p>
            <a:r>
              <a:t>- Introduce performance feedback loops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Phase 1: Quick Wins</a:t>
            </a:r>
          </a:p>
          <a:p>
            <a:r>
              <a:t>- Phase 2: Governance rollout</a:t>
            </a:r>
          </a:p>
          <a:p>
            <a:r>
              <a:t>- Phase 3: Continuous improvement</a:t>
            </a:r>
          </a:p>
          <a:p>
            <a:r>
              <a:t>- Roles &amp; timelines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Approve rollout plan</a:t>
            </a:r>
          </a:p>
          <a:p>
            <a:r>
              <a:t>- Assign initiative owners</a:t>
            </a:r>
          </a:p>
          <a:p>
            <a:r>
              <a:t>- Schedule executive review checkpoint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