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319" r:id="rId3"/>
    <p:sldId id="257" r:id="rId4"/>
    <p:sldId id="259" r:id="rId5"/>
    <p:sldId id="260" r:id="rId6"/>
    <p:sldId id="265" r:id="rId7"/>
    <p:sldId id="267" r:id="rId8"/>
    <p:sldId id="269" r:id="rId9"/>
    <p:sldId id="270" r:id="rId10"/>
    <p:sldId id="271" r:id="rId11"/>
    <p:sldId id="272" r:id="rId12"/>
    <p:sldId id="273" r:id="rId13"/>
    <p:sldId id="275" r:id="rId14"/>
    <p:sldId id="276" r:id="rId15"/>
    <p:sldId id="278" r:id="rId16"/>
    <p:sldId id="279" r:id="rId17"/>
    <p:sldId id="287" r:id="rId18"/>
    <p:sldId id="280" r:id="rId19"/>
    <p:sldId id="288" r:id="rId20"/>
    <p:sldId id="289" r:id="rId21"/>
    <p:sldId id="291" r:id="rId22"/>
    <p:sldId id="296" r:id="rId23"/>
    <p:sldId id="300" r:id="rId24"/>
    <p:sldId id="301" r:id="rId25"/>
    <p:sldId id="307" r:id="rId26"/>
    <p:sldId id="308" r:id="rId27"/>
    <p:sldId id="314" r:id="rId28"/>
    <p:sldId id="315" r:id="rId29"/>
    <p:sldId id="317" r:id="rId30"/>
    <p:sldId id="318" r:id="rId31"/>
    <p:sldId id="320" r:id="rId32"/>
    <p:sldId id="321" r:id="rId3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07:14:59.0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642 140 228,'18'-13'4801,"-16"13"-4400,0-1 0,-1 0 0,1 1 0,-1-1 0,1 0 0,-1 0 0,0 0 0,1 0 1,-1 0-1,0 0 0,1 0 0,-1-1 0,0 1 0,0 0 0,0-1 0,0 1 0,0-1 1,-1 1-1,1-1 0,0 1 0,-1-1 0,1 1 0,-1-1 0,1 0 0,-1-2 0,0 1-167,0 0-1,0 1 1,-1-1-1,1 1 1,-1-1-1,0 1 1,0-1-1,0 1 1,0-1-1,0 1 1,0 0-1,-1-1 1,1 1-1,-1 0 1,1 0-1,-4-3 1,1 1 31,-1 1 0,0-1 0,1 1 1,-1-1-1,-1 2 0,1-1 0,-7-2 0,0 0-18,-1 1-1,0 1 1,-1 0 0,1 1-1,0 0 1,-16 0 0,12 2-85,-1 1 0,1 1 0,-1 1 0,1 0 0,0 1 0,0 1 0,0 0 0,1 1 0,-23 12 0,29-12-101,0 0 0,0 1 1,0 0-1,1 1 0,0 0 0,0 0 1,1 1-1,0 0 0,1 0 1,0 1-1,0 0 0,1 0 1,0 1-1,-7 17 0,12-23-43,0 1 0,0-1-1,0 1 1,0-1 0,1 1 0,0-1-1,0 1 1,0-1 0,1 1-1,0-1 1,0 1 0,0-1 0,1 0-1,-1 1 1,2-1 0,-1 0-1,0 0 1,1 0 0,6 8-1,5 6 1,1 0 0,1-2-1,22 21 1,110 114 84,-119-119-87,-2 2 0,42 70 0,-63-95-19,-1 0 0,-1 0 0,1 1 0,-2 0 0,1 0 0,-2 0 0,4 23 0,-6-30 3,0 0-1,0 0 1,0 0-1,0 0 1,0 0-1,-1 0 1,0 0-1,0 0 1,0 0-1,-1-1 1,1 1-1,-1 0 1,0-1-1,0 1 1,0-1 0,0 1-1,0-1 1,-1 0-1,0 0 1,0 0-1,0 0 1,0-1-1,0 1 1,0-1-1,-7 4 1,1-2-2,1 0 1,0-1 0,-1 0 0,0-1-1,0 0 1,1 0 0,-1-1 0,0 0-1,-1-1 1,1 0 0,-16-1 0,-3-4-17,0-1 0,-40-13 0,40 8-82,1-1-1,-36-21 0,39 20-39,-67-45-1018,24 14-2923,58 39 1258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07:15:03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 43 1332,'2'-4'386,"-1"1"0,1 0 0,-1 0 0,1 0 0,0 1-1,0-1 1,0 0 0,0 1 0,1-1 0,3-2 0,2-3 6325,-9 11-5340,-64 114 5127,3-7-4951,61-108-1653,0 0 0,0-1 0,0 1-1,1 0 1,-1 0 0,1 0 0,-1 0 0,1 0 0,0 0 0,-1 4-1,2-5-130,-1 0 0,0-1-1,0 1 1,0 0 0,1-1 0,-1 1-1,0-1 1,1 1 0,-1 0-1,1-1 1,-1 1 0,0-1-1,1 1 1,-1-1 0,1 1-1,0-1 1,-1 1 0,1-1-1,-1 0 1,1 1 0,0-1 0,-1 0-1,1 1 1,0-1 0,-1 0-1,1 0 1,0 0 0,-1 0-1,1 0 1,0 1 0,-1-1-1,1 0 1,0-1 0,0 1-1,0 0 1,12 0-3843,3 0 1239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07:15:03.5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0 462 972,'0'0'1087,"16"-1"3125,-10-3-3627,-1 0-1,0 0 0,1 0 1,-2-1-1,1 0 0,0 0 0,-1 0 1,0 0-1,5-9 0,30-61 1606,-24 45-1447,1-5 204,13-45 0,-11 29-230,-10 29-335,2-5 617,0 0 0,5-32 0,-4 82 3464,28 40-3240,-20-33-521,30 43 200,-30-46-515,0 0 0,-2 1-1,14 34 1,-30-60-369,0 1 0,-1-1-1,1 1 1,0 0 0,-1-1 0,0 1-1,0 0 1,1-1 0,-2 1 0,1 0 0,0-1-1,0 1 1,-1 0 0,0-1 0,1 1-1,-1-1 1,0 1 0,0-1 0,0 1 0,-1-1-1,1 0 1,-1 1 0,1-1 0,-1 0-1,0 0 1,0 0 0,0 0 0,0-1-1,0 1 1,0 0 0,0-1 0,-4 3 0,-9 4-89,0-1 0,0 0 1,0-1-1,-19 5 0,19-6-109,-42 16-592,28-10-870,1-2 0,-59 13 0,72-18 629,-3 1-3858,47-23-7985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07:15:03.8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580 36 15797,'27'-36'5917,"-32"40"-5174,-14 13 49,0 1 0,1 0 0,-18 26 0,-47 71 1093,51-68-1544,22-33-660,1 1 0,1 0 1,0 0-1,1 1 0,-8 29 0,5-2-3316,7 1-3554,3-8 2047,0 7 1563</inkml:trace>
  <inkml:trace contextRef="#ctx0" brushRef="#br0" timeOffset="1">70 1303 25698,'-10'12'352,"4"-3"412,2 0 89,-2 3 83,2-12 448,-6 12-624,0-12-252,-6-12-1596,13 6-240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07:15:04.8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383 106 544,'-26'-41'7142,"20"30"-5114,-1 0-1,-1 1 1,0 1-1,-12-12 1,12 19 2174,-5 11-2511,-3 18-894,2 17 208,2 2 0,2-1 0,-6 56 1,16-98-976,-5 32 245,1 0 1,2 0 0,3 57-1,-1-89-367,0 1 0,1-1 0,0 0-1,-1 1 1,1-1 0,0 0 0,0 0-1,1 1 1,-1-1 0,1 0 0,0-1-1,-1 1 1,1 0 0,0 0 0,1-1-1,-1 1 1,0-1 0,1 0 0,-1 1-1,6 2 1,-4-3-193,0-1-1,0 1 1,1-1-1,-1 0 1,0 0-1,1 0 1,-1-1-1,0 0 1,1 1-1,-1-2 1,1 1-1,-1 0 1,0-1-1,1 0 1,4-1-1,4-2-596,0-1 0,-1 0 1,0 0-1,0-1 0,-1-1 0,0 0 0,0 0 0,11-11 1,11-11-1348,31-38 0,-49 51 2002,0-2 140,-11 12 210,0 1 0,1 1 0,-1-1 0,1 1 0,0-1 0,9-5 0,23-20 4384,-41 34-3238,-199 236 6430,17 18-5149,146-201-1819,-142 213-709,178-265-361,1-1 1,0 1 0,1-1 0,-1 1 0,1 0-1,0 0 1,0 0 0,0 1 0,1-1-1,-2 9 1,3-13 195,0-1-1,0 1 0,0 0 1,1-1-1,-1 1 0,0-1 1,0 1-1,0-1 1,1 1-1,-1-1 0,0 1 1,1-1-1,-1 1 0,0-1 1,1 1-1,-1-1 0,0 0 1,1 1-1,-1-1 1,1 0-1,-1 1 0,1-1 1,-1 0-1,1 1 0,-1-1 1,1 0-1,-1 0 1,1 0-1,-1 1 0,1-1 1,0 0-1,-1 0 0,1 0 1,-1 0-1,1 0 0,-1 0 1,1 0-1,-1 0 1,2-1-1,28-4-8437,-26 4 7630,24-5-2315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07:15:05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228 5 352,'1'-4'10970,"-17"17"-8174,-22 27-874,17-14-549,-7 9 292,2 1 1,1 1 0,-40 79 0,63-111-1600,1 0 1,-1-1 0,1 1-1,0 0 1,0 0 0,0 0-1,0 0 1,1 0 0,0 0-1,0 0 1,1 0 0,-1-1-1,3 9 1,-2-9-114,0-1 1,1 1-1,0-1 1,-1 0-1,1 1 0,0-1 1,1 0-1,-1 0 1,1 0-1,-1-1 0,1 1 1,0-1-1,0 1 1,0-1-1,0 0 0,0 0 1,0 0-1,5 1 1,1 1-376,0-1 0,0 0 0,1-1 0,-1 0 0,1 0 0,-1-1 0,18 0 0,35-4-5668,-25 1 4,-7 1 3011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07:15:05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234 496 476,'-7'-20'4564,"3"12"-3835,0 0-1,-1 0 0,1 1 0,-1 0 0,-1 0 0,1 0 0,-1 1 0,-1-1 1,1 1-1,-1 1 0,-9-7 0,-18-6 361,-51-18 1,83 36-1094,1-1 0,-1 1 0,1-1 0,0 1 0,-1-1 0,1 0-1,0 0 1,-1 0 0,1 0 0,0 0 0,0 0 0,0 0 0,0 0 0,0 0 0,0 0 0,0-1 0,0 1 0,-1-2 0,2 2 4,0 0 1,1 0 0,-1 0-1,0 0 1,0 0-1,0 0 1,1 0-1,-1 0 1,0 0-1,1 0 1,-1 0-1,1 1 1,-1-1-1,1 0 1,-1 0-1,1 0 1,0 0-1,-1 1 1,1-1-1,0 0 1,0 1-1,-1-1 1,1 0-1,0 1 1,0-1-1,0 1 1,0-1-1,0 1 1,1-1-1,31-17 121,2-1 244,0-2-1,36-27 0,-67 45-280,0-1-1,-1 1 1,1-1 0,-1 0 0,1 1 0,-1-1-1,0-1 1,0 1 0,-1 0 0,3-7-1,-4 9-36,0 0-1,-1-1 1,0 1-1,1-1 1,-1 1-1,0-1 1,0 1-1,0 0 0,0-1 1,-1 1-1,1-1 1,-1 1-1,1-1 1,-1 1-1,0 0 0,0 0 1,0-1-1,0 1 1,0 0-1,-1 0 1,1 0-1,-3-3 0,-2-2-12,0 1-1,0 0 1,-1 0-1,0 1 1,0 0-1,0 0 1,0 0-1,-1 1 1,0 0-1,0 1 0,0 0 1,-11-3-1,3 2-1474,-30-3-1,-15 4-8851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07:15:05.8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251 1 720,'2'0'228,"-1"0"1,1 1-1,-1-1 1,1 0-1,-1 1 0,0 0 1,1-1-1,-1 1 0,0 0 1,0-1-1,1 1 1,-1 0-1,0 0 0,0 0 1,2 2-1,-3-2-57,1 0-1,-1 0 1,0 0 0,1 0-1,-1 0 1,0 0 0,0 0-1,1 0 1,-1 0 0,0 0-1,0 0 1,0 0 0,0 0-1,0 0 1,-1 0 0,1 0-1,0 0 1,-1 1 0,-2 4 541,0 0 0,0 0 0,-1 0 0,0 0 0,-7 8 0,5-6-390,-106 158 5309,50-71-3633,53-81-1737,-2 1-119,1 1 1,0 0-1,-13 30 1,23-45-260,-1 0 1,1 0-1,-1 0 0,1 0 1,0 0-1,-1 0 1,1 0-1,0 0 1,0 0-1,-1 0 1,1 0-1,0 0 1,0 0-1,0 0 1,1 0-1,-1 0 1,0 0-1,0 0 1,0 0-1,1 0 1,-1 0-1,0 0 0,1 0 1,-1 0-1,1 0 1,-1-1-1,1 1 1,1 1-1,0-1-478,0 0 1,0-1-1,0 1 0,0-1 0,0 1 0,0-1 0,0 0 0,0 0 0,0 0 1,0 0-1,0 0 0,0-1 0,0 1 0,0-1 0,2 0 0,18-4-2194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07:15:06.1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517 131 984,'0'-1'197,"1"0"0,-1 0 0,0 0 0,0 0 0,1 0 0,-1 0 0,0 0 0,0 0 0,0 0 0,0 0 0,0 0 0,-1 0 0,1 0 0,0 0 0,0 0 0,-1 0 0,1 0 0,0 0 0,-1 0 1,1 0-1,-2-1 0,0 0 104,1 0 0,-1 0 1,0 1-1,0-1 1,0 0-1,0 1 1,-1 0-1,-2-2 0,-5-2 462,-1 1 0,1 1 0,-13-3 0,-68-18 1676,-69-14 233,79 28-4618,57 9-939,-34 2-1,44 1 1,3 6 877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07:15:06.6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34 932 652,'-33'75'12745,"33"-80"-11580,2-12-516,2 0-1,0 0 1,1 1 0,1-1-1,11-22 1,-5 9-211,46-101 580,4 2-1,86-126 1,-121 210-852,91-141 622,-112 178-740,33-43 415,-35 46-369,1 0 1,-1 0-1,1 1 1,0 0-1,1 0 1,-1 0-1,9-4 1,-13 7-68,0 1 0,0-1 0,0 1 0,0-1 0,0 1 0,0 0 0,0-1 0,0 1 1,0 0-1,0 0 0,0 0 0,0 0 0,0 0 0,0 0 0,0 0 0,0 0 0,0 0 1,0 1-1,0-1 0,0 0 0,0 1 0,0-1 0,0 0 0,1 2 0,-1-1-3,0 0 1,0 0-1,0 0 0,0 1 0,0-1 0,-1 0 0,1 1 0,0-1 0,-1 1 0,1-1 0,-1 0 1,1 1-1,-1-1 0,0 4 0,1 3 63,-1 1-1,0-1 1,-1 1 0,0 0 0,-2 8 0,-4 7-3,-1 1 1,-1-1 0,-1-1 0,-1 0 0,-1 0-1,-1-1 1,-1-1 0,-1 0 0,0-1 0,-29 28-1,39-43-105,-1 0 0,0 0 0,-1 0 0,1-1 0,-1 0 0,0 0 0,-14 4 0,18-6-13,-1-1 1,0 0-1,0 0 1,0 0-1,0-1 1,0 0-1,0 1 1,0-2-1,0 1 1,0 0-1,0-1 0,1 1 1,-1-1-1,0 0 1,0 0-1,0-1 1,-3-1-1,-16-3-252,22 5 232,-2 0 50,-11-3 15,11 3 27,0 9 28,0-1 0,1 1-1,0-1 1,0 1 0,1 0 0,0 0-1,0 9 1,3 58 684,-2-68-680,2 19 376,9 47 0,-9-64-457,0 0-1,1 0 0,0 0 1,1-1-1,0 1 1,0-1-1,1 0 0,8 12 1,-10-16-179,1-1 0,-1 0 1,1 0-1,-1-1 0,1 1 1,0-1-1,0 0 1,0 0-1,0 0 0,1 0 1,-1-1-1,0 1 0,1-1 1,-1 0-1,1-1 1,-1 1-1,1-1 0,-1 0 1,1 0-1,-1 0 1,6-2-1,1 1-1526,-1-1 1,22-6 0,14-11-7643,-23 7 6110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07:15:06.9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6 2924,'-2'-5'7892,"-3"14"-7062,0 0 0,0 1 0,1 0 0,0 0 0,1 0-1,0 0 1,1 0 0,0 0 0,1 1 0,-1 15 0,2-22-822,0 1 0,0-1-1,1 0 1,-1 0 0,1 1-1,0-1 1,0 0 0,0 0 0,0 0-1,1 0 1,0 0 0,0 0-1,0-1 1,0 1 0,1 0-1,-1-1 1,1 0 0,0 0-1,0 0 1,0 0 0,0 0-1,1 0 1,-1-1 0,1 1-1,-1-1 1,1 0 0,0-1-1,0 1 1,4 1 0,34 5-2660,-27-7-782,0 0 0,16-3 0,-13 0 840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07:14:59.4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123 5 1080,'1'-1'525,"0"0"-1,0 1 1,0-1 0,0 1-1,1 0 1,-1-1 0,0 1-1,0 0 1,1 0-1,-1 0 1,0-1 0,0 1-1,1 0 1,1 1 0,-2-1-401,-1 0 0,0 1 0,1-1 0,-1 0 0,0 0 0,1 1 1,-1-1-1,0 0 0,1 1 0,-1-1 0,0 0 0,0 1 0,1-1 1,-1 1-1,0-1 0,0 0 0,0 1 0,0-1 0,1 1 0,-1-1 0,0 0 1,0 1-1,0-1 0,0 1 0,0-1 0,0 1 0,-1 3 293,1 0-1,-1 1 1,0-1-1,0 0 1,-3 6 0,3-9-297,-116 285 10332,110-270-10045,4-10-375,1-1 0,-1 1 0,1 0 0,1 0 0,-1 0 0,1 0 0,-1 7 0,2-11-540,3-1-627,-2-1 1034,-1 0 0,1 1 0,-1-1 0,1 0-1,0 0 1,-1 0 0,1 0 0,0 1-1,-1-1 1,1 0 0,0 0 0,-1 0-1,1 0 1,0-1 0,-1 1 0,1 0-1,0 0 1,-1 0 0,2-1 0,14-12-2168,-12 9-69,0 0 1,0-1-1,0 1 0,4-9 0,-2 2-681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07:15:07.2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346 498 208,'-1'-4'431,"0"0"1,0 0-1,0 0 1,0 0-1,0 0 1,-1 0-1,0 0 1,0 1-1,0-1 1,0 1-1,0-1 1,-1 1-1,0 0 1,1 0-1,-7-4 1,3 1-24,0 1 0,0 0 0,-1 0 0,0 1 0,0 0 0,0 0 0,-9-3 0,-31-10 904,-48-15 397,70 26-1441,17 5-204,1-1 1,-1 1 0,1-1 0,0-1 0,-1 1-1,1-1 1,0-1 0,1 1 0,-9-6 0,15 8-59,0 1 0,0 0 1,-1-1-1,1 1 0,0 0 1,0-1-1,0 1 1,0-1-1,0 1 0,0 0 1,0-1-1,0 1 0,0-1 1,0 1-1,0 0 0,0-1 1,0 1-1,0-1 0,0 1 1,0 0-1,0-1 1,0 1-1,0 0 0,1-1 1,-1 1-1,0 0 0,0-1 1,0 1-1,1 0 0,-1-1 1,0 1-1,1 0 0,-1-1 1,11-9 182,40-21 501,-30 20-469,-2-1-1,1 0 0,-2-2 0,0 0 1,0-1-1,17-21 0,-33 34-203,0 0 1,-1 0-1,1 0 0,-1 0 0,0 0 1,0-1-1,0 1 0,0 0 0,0-1 1,0 1-1,0-1 0,-1 1 0,1-1 0,-1 1 1,0-1-1,0 0 0,0 1 0,0-1 1,0 1-1,-1-1 0,1 1 0,-1-1 1,1 1-1,-1-1 0,0 1 0,0-1 0,0 1 1,-1 0-1,1-1 0,0 1 0,-1 0 1,1 0-1,-1 0 0,0 0 0,0 1 1,0-1-1,-4-3 0,-2-1-339,0 0 0,0 1 0,-1 0 0,0 0 0,0 1 0,0 0 0,-1 0 0,-14-3 0,19 6 167,1 0-703,0 0-1,-1 0 1,1 0 0,-1 0 0,0 1 0,1 0 0,-1 0 0,1 0 0,-9 2 0,-2 4-1285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07:15:07.6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1 314 568,'11'8'1080,"-10"-6"-799,1 0 1,0-1 0,0 0-1,0 1 1,0-1-1,0 0 1,0 0-1,0 0 1,0 0 0,0 0-1,0-1 1,0 1-1,3 0 1,-3-1 1001,2-3-17,2-1-809,1-1 0,-1 0-1,-1 0 1,1 0 0,-1-1 0,0 0 0,0 0 0,0 0 0,4-9 0,120-210 6742,-109 196-5742,-19 27-1350,0 1 0,0 0 0,0-1 0,0 1 0,1 0 0,-1 0 0,0 0 0,1 0 0,-1 0 0,0 0 0,1 0 0,-1 1 0,1-1 0,0 0 0,-1 1 0,2-1 0,-1 1 417,0 4-44,1 5-261,-1-1 0,1 1 0,-2 0 0,1 0 1,-1 0-1,0 14 0,-5 64 1028,0-15-228,4-54-727,1-1 0,3 19 0,-3-31-274,0 0 0,0 0 1,0-1-1,1 1 0,-1 0 0,1-1 1,0 1-1,1-1 0,-1 1 0,1-1 0,0 0 1,4 5-1,-6-8-81,0-1 1,1 1-1,-1 0 0,0 0 1,1-1-1,-1 1 0,0-1 1,1 1-1,-1-1 0,1 1 1,-1-1-1,1 0 0,-1 0 1,1 0-1,-1 0 0,1 0 1,-1 0-1,1 0 0,-1 0 1,1-1-1,-1 1 0,1-1 1,-1 1-1,0-1 0,3 0 1,-2 0-132,-1 0 1,1 0 0,0 0 0,-1 0 0,1-1-1,0 1 1,-1 0 0,0-1 0,1 1 0,-1-1 0,0 1-1,0-1 1,0 0 0,0 1 0,0-1 0,0 0-1,0 0 1,-1 0 0,2-2 0,-2 2-327,0-1 0,0 1 0,0-1 0,0 0 0,0 1 0,-1-1-1,1 1 1,-2-5 0,-11-19-10131,6 17 7680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07:15:07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105 159 848,'20'-13'1566,"-9"6"-246,-1 1-1,0-2 1,15-14-1,-22 19-973,0-1 0,0 1 0,-1 0 0,1-1 0,-1 0 0,0 0 1,0 1-1,0-1 0,-1 0 0,3-9 0,-4 12-228,0-1 1,0 1-1,0-1 1,1 0-1,-2 1 1,1-1-1,0 0 1,0 1-1,0-1 1,-1 0-1,1 1 1,-1-1-1,1 1 1,-1-1-1,0 1 1,0-1-1,1 1 1,-1 0-1,0-1 1,0 1-1,0 0 1,-1 0-1,1-1 1,0 1-1,0 0 1,-1 0-1,1 1 1,0-1-1,-1 0 1,1 0-1,-2 0 1,-4-1 140,1 0 0,-1 0 1,1 1-1,-1-1 0,1 2 0,-1-1 1,0 1-1,1 0 0,-1 0 0,0 1 1,-10 2-1,-4-1 356,17-2-539,1 1 0,0-1-1,0 0 1,0 1 0,0 0 0,0-1-1,0 1 1,0 0 0,0 1 0,1-1-1,-1 0 1,0 1 0,1 0 0,-1-1-1,1 1 1,-1 0 0,1 0 0,0 1-1,0-1 1,0 0 0,0 1 0,0-1-1,1 1 1,-1 0 0,1-1 0,-1 1-1,1 0 1,0 0 0,0 0 0,0 0-1,1 0 1,-1 0 0,1 0 0,0 0-1,-1 0 1,2 0 0,-1 1 0,0-1-1,0 0 1,1 0 0,0 0 0,-1 0-1,1 0 1,0 0 0,1-1 0,1 5-1,33 61 731,17 38 192,-48-95-927,-1 1-1,0 0 0,-1 1 1,0-1-1,0 0 0,0 25 1,-3-31-225,-1 1 0,0-1 0,0 0 0,0 1 0,-1-1 1,0 0-1,0 0 0,-1 0 0,0 0 0,1-1 0,-2 1 1,-4 6-1,-12 12-3411,-1-3-3702,17-15 3171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07:15:08.2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299 146 416,'5'-4'540,"0"-1"1,-1 0-1,1-1 0,-1 1 1,-1-1-1,1 0 0,-1 0 1,0 0-1,0 0 0,-1 0 1,3-10-1,-5 15-411,0 0 1,0 0-1,0-1 1,0 1-1,0 0 0,0 0 1,-1 0-1,1 0 0,0 0 1,-1 0-1,1 0 1,-1 0-1,1 0 0,-1 0 1,1 0-1,-1 0 1,0 0-1,0 0 0,1 0 1,-1 1-1,0-1 1,0 0-1,0 1 0,0-1 1,0 0-1,0 1 0,-1-1 1,0 0 103,0 0 0,-1 0 1,1 0-1,0 0 0,-1 1 1,1-1-1,-1 1 0,1-1 0,0 1 1,-1 0-1,1 0 0,-1 0 0,1 1 1,-4 0-1,-10 3 157,1 2-1,-1 0 1,1 1 0,1 0 0,0 1-1,0 1 1,0 0 0,-14 14-1,3-1 120,1 1 0,1 2 0,-23 30-1,43-51-433,0 0-1,0 0 1,1 1-1,-1-1 1,1 1-1,0-1 1,0 1-1,1 0 1,0 0-1,-1-1 1,2 1-1,-1 0 1,0 0-1,1 0 1,1 9-1,-1-11-45,1 0 0,-1-1-1,1 1 1,0 0 0,0-1 0,0 1-1,1-1 1,-1 0 0,0 1-1,1-1 1,0 0 0,-1 0 0,1 0-1,0 0 1,0 0 0,0-1 0,0 1-1,1 0 1,-1-1 0,0 0-1,1 1 1,-1-1 0,1 0 0,-1 0-1,1 0 1,-1-1 0,1 1 0,0-1-1,-1 1 1,4-1 0,5 0-8,-1 0 1,1 0-1,-1-1 1,1-1-1,-1 0 1,0 0 0,0-1-1,0 0 1,0-1-1,0 0 1,-1-1-1,0 0 1,0 0-1,15-12 1,-12 8-54,0 0 0,0-2-1,-1 1 1,-1-1 0,0-1 0,0 0 0,-1 0-1,-1-1 1,11-21 0,-17 29-48,0 0 0,0-1 0,0 0 0,-1 1-1,0-1 1,0 0 0,0 1 0,-1-1 0,0 0 0,0 0 0,0 1 0,-1-1-1,0 0 1,0 0 0,0 1 0,-1-1 0,1 1 0,-2-1 0,1 1 0,0 0-1,-1 0 1,0 0 0,0 0 0,-1 0 0,1 1 0,-1-1 0,0 1 0,0 0-1,-1 0 1,1 1 0,-1-1 0,0 1 0,0 0 0,0 0 0,0 1 0,0-1 0,-1 1-1,1 0 1,-1 1 0,-6-2 0,5 1-363,0 1 0,0 0 0,0 1 0,0-1 0,-9 2 0,13-1-77,1 1 0,-1-1 0,1 1 0,-1-1 0,1 1 0,-1 0 0,1 0 0,0 0 0,-1 0 0,1 0 0,0 1 0,0-1 0,0 1 0,0-1 0,0 1 0,1 0 0,-3 2 0,-3 3-1757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07:15:08.6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1 269 272,'10'20'2335,"1"1"-1,17 23 1,-28-44-2248,0 0 0,1 1 0,-1-1 0,1 0 0,-1 0 0,1 1 0,0-1 0,-1 0 0,1 0 0,-1 0 0,1 0 0,-1 0 0,1 1 0,-1-1 0,1 0 0,0-1 0,-1 1 0,1 0 0,-1 0 0,1 0 0,-1 0 0,1 0 0,-1 0 0,1-1 1,-1 1-1,1 0 0,-1 0 0,1-1 0,-1 1 0,1 0 0,-1-1 0,1 1 0,-1-1 0,1 0 0,13-12 886,-14 13-958,9-11 619,-1-1 0,0 0 0,0 0 0,6-17 0,10-15 501,-8 18-581,104-150 4032,-120 175-4517,1 0 0,0 0 0,0 0 1,0 0-1,0 0 0,-1 0 1,1 0-1,1 0 0,-1 0 1,0 1-1,0-1 0,0 0 1,0 1-1,0-1 0,1 0 1,-1 1-1,0 0 0,1-1 0,-1 1 1,0 0-1,3-1 0,-2 5 341,1 11-139,0 0 0,-1 0 0,-1 0 0,0 0 0,-2 17 0,0-8 103,5 34 0,-3-51-295,0 0-1,1 0 1,-1 0-1,2 0 1,-1 0-1,1-1 0,0 1 1,0-1-1,5 7 1,-7-11-69,1 0 1,-1 0-1,1 0 0,0 0 1,0-1-1,-1 1 1,1-1-1,0 1 0,0-1 1,0 0-1,0 0 1,1 0-1,-1 0 0,0 0 1,0 0-1,1-1 1,3 1-1,-2 0-33,1-1 0,-1 0 0,1-1 0,-1 1 0,0-1 0,1 1 1,-1-2-1,9-2 0,0-2-186,1 0 1,-1-2 0,0 1 0,18-16 0,89-82-2636,-64 52 9,-53 51 2485,0-1-1,0 0 0,0 1 1,0 0-1,0 0 1,8-3-1,3 2-3100,-11 18-3594,-6 0 4834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07:15:08.9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3 473 1632,'-2'19'668,"2"-18"-620,0-1 0,0 0-1,0 1 1,0-1 0,1 1 0,-1-1-1,0 0 1,0 1 0,0-1-1,1 1 1,-1-1 0,0 0-1,0 1 1,1-1 0,-1 0-1,0 0 1,1 1 0,-1-1-1,0 0 1,1 0 0,-1 1 0,0-1-1,1 0 1,1 0 39,0 0 1,-1 0 0,1 0-1,-1 0 1,1 0-1,-1-1 1,1 1-1,-1 0 1,1-1-1,-1 0 1,1 1-1,-1-1 1,0 0-1,1 1 1,-1-1-1,0 0 1,2-2-1,18-15 796,0-1 0,25-31-1,0 2 129,101-117 2158,-57 59-1032,-65 76-1411,-20 22-369,2 0 0,-1 0 0,1 1 0,14-13 0,-21 20-327,1 0 0,-1 0 1,0-1-1,0 1 1,0 0-1,1 0 1,-1 0-1,0 0 1,0 0-1,1-1 0,-1 1 1,0 0-1,0 0 1,1 0-1,-1 0 1,0 0-1,1 0 1,-1 0-1,0 0 0,0 0 1,1 0-1,-1 0 1,0 0-1,1 0 1,-1 0-1,0 0 1,0 0-1,1 0 1,-1 0-1,0 1 0,0-1 1,1 0-1,-1 0 1,0 0-1,0 0 1,1 0-1,-1 1 1,0-1-1,0 0 0,0 0 1,1 1-1,3 15 517,-7 20 58,-3 10-35,2 0 1,2 1-1,2-1 1,1 0-1,10 50 1,-7-30-626,-4-65-155,-3-4-871,-9-8-12,-1 2 0,-20-13 0,-11 0-9628,33 17 8206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07:15:09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87 204 912,'21'-13'5185,"-9"-5"-2717,-1-1 0,11-25 0,-16 30-1883,1-1 0,14-19 0,-18 30-432,1-1-1,-1 1 1,1 0-1,0-1 1,0 2 0,0-1-1,1 0 1,0 1-1,-1 0 1,7-3-1,-9 6-101,-1-1 1,1 1-1,0 0 0,0 0 0,0 0 0,0 0 0,0 0 0,0 0 1,-1 0-1,1 0 0,0 1 0,0-1 0,0 1 0,-1 0 0,1-1 1,3 3-1,25 16 523,-27-18-543,-1 1 0,0 0-1,0 0 1,0 0 0,0 0-1,0 0 1,-1 0 0,1 0-1,-1 1 1,1-1 0,-1 0-1,0 1 1,0-1-1,0 1 1,0 0 0,-1-1-1,1 1 1,-1 0 0,1 0-1,-1-1 1,0 5 0,0-2-13,-1-1 1,0 0 0,0 0 0,0-1-1,0 1 1,-1 0 0,0 0 0,0 0-1,0-1 1,0 1 0,0-1 0,0 0-1,-1 0 1,0 1 0,-6 4-1,7-6 15,-1 1 0,1-1 0,-1 1-1,1 0 1,0 0 0,0 0-1,0 0 1,1 0 0,-1 0-1,1 0 1,0 0 0,-1 1-1,1-1 1,1 1 0,-1-1 0,0 1-1,1-1 1,0 1 0,0-1-1,0 6 1,3 4 143,-1-1 0,1 0 0,1 0 0,8 18 0,-7-17 33,0 1 1,5 21-1,-9-27-182,-1-1 0,0 1 0,0 0 1,0-1-1,-1 1 0,0 0 1,-1-1-1,0 1 0,0-1 0,0 0 1,-1 0-1,0 0 0,-1 0 0,1 0 1,-1-1-1,-1 1 0,1-1 1,-1 0-1,0 0 0,0-1 0,-1 1 1,0-1-1,0-1 0,0 1 0,0-1 1,-1 0-1,0 0 0,1-1 1,-1 0-1,-1 0 0,-13 3 0,4-2-55,0-1-1,-35 1 1,46-4-290,-1 0 0,1 0 1,0-1-1,-1 0 0,1 0 0,0 0 0,-1-1 1,1 0-1,0-1 0,1 1 0,-9-5 0,7-3-4281,20-4-4398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07:15:09.7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 16 148,'22'-16'6963,"-24"28"277,-18 37-5444,6-15-485,1 1-454,-32 98 1644,41-118-2263,1 1 0,1-1 0,0 1 0,0 0 0,2-1 1,2 30-1,-1-41-302,-1 0 0,1 0 0,0 0 1,0 1-1,1-1 0,-1 0 0,1-1 1,0 1-1,0 0 0,0 0 0,0-1 1,6 7-1,-6-8-85,0 0 1,1-1-1,-1 1 0,1-1 1,-1 1-1,1-1 0,-1 0 1,1 0-1,0 0 0,0 0 1,0 0-1,0 0 0,0-1 0,0 0 1,0 1-1,-1-1 0,1 0 1,0-1-1,5 0 0,14-3-2753,1-1-1,0-1 1,24-10-1,-14 4 365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07:15:10.1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4 207 4004,'6'-6'253,"-3"4"57,-1 0 1,1 0 0,-1-1-1,1 1 1,-1-1 0,0 0-1,0 0 1,11-3 8239,-26 48-6259,7-27-1830,1 0 0,0 1 1,2-1-1,-1 1 0,2 0 0,0 0 0,1 26 1,1-39-502,1 0 0,0 0 0,-1 0 0,1-1 0,0 1 1,1 0-1,-1-1 0,0 1 0,1-1 0,0 1 0,-1-1 0,1 1 1,0-1-1,0 0 0,0 0 0,0 0 0,1 0 0,-1-1 1,1 1-1,-1 0 0,1-1 0,-1 0 0,1 0 0,0 1 0,-1-2 1,1 1-1,3 1 0,9 0-494,0 1-1,0-2 1,-1 0 0,18-1 0,-20 0 193,67-3-1719,-60-2 1754,-17 4 216,-2 1 86,1 0 1,-1 0-1,1 0 0,-1 0 1,1-1-1,-1 1 1,1 0-1,-1 0 1,0-1-1,1 1 0,-1 0 1,1-1-1,-1 1 1,0 0-1,1-1 1,-1 1-1,0-1 1,1 1-1,-1 0 0,0-1 1,0 1-1,1-1 1,-1 1-1,0-1 1,0 0-1,-1-2 31,0 0 1,-1 0-1,1 0 1,-1 0-1,0 0 1,0 0-1,0 1 1,0-1-1,0 1 0,-1-1 1,1 1-1,-1 0 1,0 0-1,1 0 1,-1 0-1,0 0 1,0 1-1,0-1 0,0 1 1,-1 0-1,1 0 1,-5-1-1,1 0 52,-1 0 1,0 0-1,0 1 0,0 0 0,0 1 0,0 0 0,0 0 0,-15 2 0,9 2 41,-7-1 136,20-3-252,1 0-1,0 0 1,-1 0 0,1 0 0,0 0-1,0 0 1,-1 0 0,1 0 0,0 0 0,-1-1-1,1 1 1,0 0 0,0 0 0,-1 0-1,1 0 1,0 0 0,0 0 0,-1-1 0,1 1-1,0 0 1,0 0 0,-1 0 0,1-1-1,0 1 1,0 0 0,0 0 0,0 0 0,-1-1-1,1 1 1,0 0 0,0-1 0,0 1-1,0 0 1,0 0 0,0-1 0,0 1 0,0 0-1,0 0 1,0-1 0,0 1 0,0 0-1,0-1 1,0 1 0,0 0 0,0 0 0,0-1-1,0 1 1,0 0 0,0-1 0,0 1-1,1 0 1,-1 0 0,0-1 0,0 1 0,0 0-1,0 0 1,1 0 0,-1-1 0,0 1-1,0 0 1,1 0 0,10-14 68,52-34 257,-10 8 28,-32 23-161,27-23 318,-45 36-431,0 1-1,0 0 0,0-1 0,-1 1 0,1-1 0,-1 0 0,0 0 1,0 0-1,0 0 0,2-9 0,-3 11-39,-1 0 0,0 1 1,0-1-1,0 0 0,-1 0 0,1 0 0,0 0 0,-1 0 1,1 0-1,-1 0 0,1 0 0,-1 0 0,0 0 0,0 1 1,0-1-1,0 0 0,0 1 0,-1-1 0,1 1 0,0-1 1,-1 1-1,1 0 0,-1-1 0,-1 0 0,-6-5 53,0 2 1,-1-1-1,-12-5 0,5 3-127,-24-13-761,6 3-2285,2-1-5507,25 15 5747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07:14:59.7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499 185 92,'9'-4'1754,"-7"4"-1245,-1 0 1,1-1-1,0 1 0,-1-1 0,1 0 0,-1 1 0,1-1 0,-1 0 0,1 0 0,-1 0 0,0 0 0,0 0 1,1 0-1,-1 0 0,0 0 0,0-1 0,0 1 0,1-2 0,-2 2-360,-1 0 0,1 0 1,-1 0-1,0 0 0,0 0 0,1 0 0,-1 1 0,0-1 0,0 0 1,0 1-1,0-1 0,0 1 0,0-1 0,0 1 0,0-1 1,-1 1-1,1-1 155,-17-8 1907,-38-12 0,7 3-623,-7-4 355,-86-21 0,6 11-3415,128 30 1204,4 2-129,-1-1 0,1 0 1,0 1-1,0 0 1,-8 0-1,-9 7-7391,23 6 665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07:15:00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192 10 1004,'3'-2'829,"1"1"-1,0-1 1,0 1-1,0 0 0,0 0 1,0 1-1,0-1 1,0 1-1,7 0 2854,-8 1-1820,-3-1-1817,0 0 1,0 0-1,0 0 1,1 0-1,-1 0 1,0 0-1,0 0 1,0 0-1,0 0 1,1 0-1,-1 0 1,0 0-1,0 0 1,0 0 0,1 0-1,-1 0 1,0 0-1,0 0 1,0 0-1,0 0 1,1 0-1,-1 0 1,0 1-1,0-1 1,0 0-1,0 0 1,0 0-1,1 0 1,-1 0-1,0 1 1,0-1-1,0 0 1,0 0-1,0 0 1,0 0 0,0 1-1,0-1 1,0 0-1,0 0 1,0 0-1,0 1 1,0-1-1,0 0 1,0 0-1,0 0 1,0 0-1,0 1 1,-104 166 9421,14-28-6247,73-113-2864,13-21-527,0-1 0,0 1 0,1 0 0,0 0 0,0 0 0,0 0 1,1 1-1,0-1 0,0 1 0,0 0 0,0 6 0,2-12 54,0 1 1,0 0-1,0-1 0,0 1 0,0-1 1,0 1-1,1 0 0,-1-1 0,0 1 0,0-1 1,1 1-1,-1-1 0,0 1 0,1-1 1,-1 1-1,1-1 0,-1 0 0,0 1 1,1-1-1,-1 1 0,1-1 0,-1 0 1,1 0-1,0 1 0,-1-1 0,1 0 0,-1 0 1,1 1-1,-1-1 0,2 0 0,9 1-3786,1-3-5816,8-3 6153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07:15:00.4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204 30 84,'2'-3'662,"0"0"0,0 1 0,1-1 0,-1 1 0,1 0 0,-1 0 0,1 0 0,0 0 1,0 0-1,0 0 0,0 1 0,6-3 2710,-9 4-3314,0 0 1,1 0-1,-1 0 1,0 0-1,0 0 1,0 0-1,1 0 1,-1 0-1,0 0 1,0 0-1,0 0 0,1 1 1,-1-1-1,0 0 1,0 0-1,0 0 1,1 0-1,-1 0 1,0 0-1,0 1 1,0-1-1,0 0 0,0 0 1,1 0-1,-1 0 1,0 1-1,0-1 1,0 0-1,0 0 1,0 0-1,0 1 1,0-1-1,0 0 0,0 0 1,0 0-1,0 1 1,0-1-1,0 0 1,0 1-1,-3 11 1488,-11 13 116,13-23-1443,-111 169 6120,19-34-3058,90-134-3136,0 1 0,0 0 1,0 0-1,1 0 1,0 0-1,0 0 0,0 0 1,-3 9-1,5-12-123,0 0 0,0 0 0,0 0 0,0 0 0,0 0 0,0 0 0,0 0 0,0 0 0,1-1 0,-1 1 0,0 0 0,1 0 0,-1 0 0,0 0 0,1 0 0,-1-1 0,1 1 0,1 1 0,-1 0-13,1-1-1,0 1 1,0-1-1,0 0 1,0 1-1,1-1 1,-1 0-1,0 0 1,0 0-1,3 0 1,92 22-2140,-20-5-5019,-50-17-3138,-16-1 7044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07:15:00.7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 4 1316,'2'0'202,"-1"-1"434,0 1 0,0-1 0,1 1 0,-1-1 0,0 1 0,1 0 0,-1 0 0,0-1 0,1 1 0,-1 0 1,1 0-1,-1 0 0,0 0 0,2 1 0,-3-1-439,0 1-1,1-1 1,-1 1-1,0-1 1,0 0 0,0 1-1,0-1 1,0 1 0,0-1-1,0 1 1,0-1-1,0 0 1,0 1 0,0-1-1,0 1 1,0-1 0,0 1-1,0-1 1,0 0-1,0 1 1,-1-1 0,1 1-1,0 0 1,-7 14-790,-8 15 2439,-52 94 3086,45-83-2466,-30 79 0,50-115-2270,0 0-49,1-1 0,-1 0 0,1 1 0,0-1-1,0 1 1,1 0 0,-1-1 0,1 1 0,0-1 0,0 1-1,1 0 1,1 8 0,-1-11-130,0 1-1,0 0 0,0 0 1,1-1-1,-1 1 1,1-1-1,-1 1 1,1-1-1,0 1 1,0-1-1,0 0 0,0 0 1,1 0-1,-1 0 1,0-1-1,1 1 1,0-1-1,-1 1 0,1-1 1,4 2-1,2 0-578,52 19-2342,-41-14-1246,0 1-3564,-12-4 2947,-3 1 1448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07:15:01.5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876 124 768,'15'-63'3195,"-5"3"12354,-10 60-15423,-24 28 1543,1 2 1,-24 41-1,-34 75 839,35-62-1408,-320 622 3041,278-529-3769,-99 170-372,151-277 0,35-70 0,1 1-1,0-1 1,0 0-1,0 1 1,-1-1-1,1 0 1,0 1 0,0-1-1,0 0 1,0 0-1,0 1 1,-1-1 0,1 1-1,0-1 1,0 0-1,0 1 1,0-1-1,0 0 1,0 1 0,0-1-1,0 0 1,0 1-1,0-1 1,1 0 0,-1 1-1,0-1 1,0 0-1,0 1 1,0-1-1,0 0 1,1 1 0,-1-1-1,0 0 1,0 1-1,0-1 1,1 0-1,-1 0 1,0 0 0,1 1-1,-1-1 1,0 0-1,0 0 1,1 0 0,-1 1-1,0-1 1,1 0-1,-1 0 1,0 0-1,1 0 1,-1 0 0,0 0-1,1 0 1,-1 0-1,1 0 1,-1 0-1,0 0 1,1 0 0,-1 0-1,0 0 1,1 0-1,-1 0 1,0 0 0,1 0-1,-1-1 1,1 1-1,21-8-524,44-28-4489,-10 4-1905,-16 14-3373,-17 9 6708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07:15:02.5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0 586 1176,'7'-3'970,"0"1"0,0-2 0,0 1 0,-1-1 0,0 0 0,1 0 0,-1-1 1,8-7-1,41-51 3720,-34 38-3370,29-39 2248,70-120 0,-39 55-401,-66 104-2301,-13 20-620,0 1 0,1-1 0,0 0 0,0 1 0,0-1 0,1 1 1,-1 0-1,1 0 0,0 1 0,0-1 0,6-3 0,-10 7-229,0 0 0,1 0-1,-1 0 1,0-1-1,1 1 1,-1 0 0,0 0-1,1 0 1,-1 0 0,0 0-1,1 0 1,-1 0-1,0 0 1,1 0 0,-1 0-1,0 0 1,1 0-1,-1 0 1,0 1 0,1-1-1,-1 0 1,0 0 0,1 0-1,-1 0 1,0 0-1,1 1 1,-1-1 0,0 0-1,0 0 1,1 1-1,-1-1 1,0 0 0,0 0-1,0 1 1,1-1-1,-1 1 1,7 18 900,-2 25 279,-2 22-1196,7 84 0,-7-127 0,1 1 0,1-1 0,1 0 0,11 27 0,-16-47 0,0-1 0,0 1 0,1-1 0,-1 0 0,1 1 0,-1-1 0,1 0 0,0 0 0,0 0 0,0 0 0,0 0 0,0 0 0,0 0 0,0-1 0,1 1 0,-1-1 0,1 0 0,-1 0 0,1 0 0,-1 0 0,1 0 0,0 0 0,-1-1 0,1 1 0,0-1 0,0 0 0,-1 0 0,1 0 0,0 0 0,0 0 0,0-1 0,-1 1 0,4-1 0,5-3 0,0 1 0,0-1 0,0-1 0,-1 0 0,0 0 0,16-11 0,6-9 3,-1-2 0,-1 0 0,45-56 0,-6 7-124,-69 76-38,1-1 0,0 0 0,-1 0 1,1 0-1,0 0 0,0 0 0,0 1 1,-1-1-1,1 0 0,0 1 1,0-1-1,0 1 0,0-1 0,0 1 1,0-1-1,0 1 0,0-1 0,1 1 1,-1 0-1,0 0 0,0 0 0,0 0 1,0 0-1,2 0 0,-2 1-347,1 0 1,-1 0-1,0 0 0,0 0 0,0 0 1,0 1-1,0-1 0,0 1 0,0-1 1,0 0-1,0 1 0,0 2 0,1-1-243,0 0-1,0 1 0,0-1 0,0 0 1,1 0-1,2 4 0,-3-6 488,0 1-1,0 0 1,1-1 0,-1 0-1,0 0 1,0 1-1,1-1 1,-1 0-1,1-1 1,-1 1 0,1 0-1,-1-1 1,1 0-1,-1 1 1,1-1 0,-1 0-1,1 0 1,0 0-1,-1-1 1,1 1 0,-1-1-1,4 0 1,4-3-154,0 0 0,0-1 0,0 1 1,9-8-1,-5 4 316,-5 2 484,0 0 0,-1-1 0,13-13-1,-13 13 1620,0-1 0,19-12 2452,-25 36-2197,-1 7-943,-16 53 1701,5-34-1942,2 1 1,2 0-1,2 1 0,1 56 1,3-98-1039,0 1 0,0-1 1,1 0-1,-1 0 0,0 1 1,1-1-1,-1 0 0,1 0 0,0 0 1,0 1-1,0-1 0,0 0 1,0 0-1,0 0 0,1-1 1,-1 1-1,1 0 0,-1 0 0,1-1 1,0 1-1,-1-1 0,1 1 1,0-1-1,0 0 0,0 0 0,2 1 1,0-1-17,0 0 1,0 0 0,0-1-1,0 1 1,1-1 0,-1 0 0,0 0-1,0-1 1,0 1 0,0-1-1,0 0 1,0 0 0,6-3-1,14-6-274,-2-1 1,1-2-1,-2 0 0,30-23 0,4-2-1422,-36 24 856,-15 11 336,-1 0 0,1 1 0,0-1 1,0 1-1,0-1 0,0 1 0,0 0 1,0 1-1,1-1 0,-1 1 0,1 0 0,-1 0 1,9-1-1,-12 3 245,1-1-1,-1 0 1,0 1 0,0-1 0,0 1-1,0 0 1,0-1 0,0 1 0,0 0-1,0-1 1,0 1 0,-1 0 0,1 0-1,0 0 1,0 0 0,-1 0 0,1 0-1,-1 0 1,1 0 0,0 0 0,0 2-1,7 23-3356,4 31 169,0 2 3520,-12-59-53,0 1 0,0-1 0,0 1 1,0-1-1,1 1 0,-1-1 0,0 1 1,0-1-1,1 0 0,-1 1 0,0-1 1,1 1-1,-1-1 0,0 0 1,1 1-1,-1-1 0,1 0 0,-1 1 1,1-1-1,-1 0 0,1 0 0,-1 1 1,0-1-1,1 0 0,-1 0 0,1 0 1,0 0-1,-1 0 0,1 0 0,-1 0 1,1 0-1,-1 0 0,1 0 1,-1 0-1,1 0 0,-1 0 0,1 0 1,-1 0-1,1 0 0,-1-1 0,1 1 1,-1 0-1,1 0 0,-1-1 0,0 1 1,1 0-1,-1-1 0,1 1 1,25-18 1397,-9 2-484,0 0 1,-1-1-1,17-25 0,3-3 448,-24 30-929,98-102 4485,-109 116-4875,-1 0 0,1 1 0,0-1 0,0 0 0,0 0-1,0 0 1,0 1 0,0-1 0,1 0 0,-1 1 0,0-1-1,0 1 1,0-1 0,1 1 0,-1 0 0,0-1 0,0 1-1,1 0 1,-1 0 0,0 0 0,3 0 0,-3 1-17,0-1 0,0 1 0,0 0 0,0-1 1,-1 1-1,1 0 0,0 0 0,0-1 0,0 1 1,-1 0-1,1 0 0,0 0 0,-1 0 0,1 0 1,-1 0-1,0 0 0,1 0 0,-1 0 0,1 2 0,1 7 196,-1-1 0,1 1 0,-2 0 0,1 12-1,-1-22-260,-2 69 893,1 50 253,2-105-1008,1 1-1,0-1 1,1 1 0,0-1-1,1 0 1,7 14 0,-10-27-138,-1 1 1,1-1 0,0 1-1,0-1 1,0 0-1,0 1 1,0-1 0,0 0-1,0 1 1,0-1-1,1 0 1,-1 0 0,0 0-1,1 0 1,-1-1-1,1 1 1,-1 0 0,1 0-1,-1-1 1,1 1-1,3 0 1,-4-1-16,0-1-1,0 1 1,0 0 0,1 0 0,-1-1-1,0 1 1,0 0 0,0-1-1,0 1 1,0-1 0,0 1 0,0-1-1,0 0 1,0 1 0,0-1-1,0 0 1,-1 0 0,1 0 0,0 0-1,0 0 1,-1 0 0,1 0-1,0 0 1,-1 0 0,1 0 0,-1 0-1,0 0 1,1 0 0,-1 0-1,0 0 1,0 0 0,1-1 0,-1 1-1,0-2 1,0 0-49,0 0 0,0 0 0,-1 0 0,1 0 0,0 0 0,-1 0-1,0 0 1,0 0 0,0 0 0,0 0 0,0 0 0,-1 1 0,1-1 0,-1 0 0,0 1 0,1-1-1,-1 1 1,0 0 0,-1 0 0,1-1 0,0 1 0,-5-2 0,-5-5-514,-1 0 0,0 2 1,-16-8-1,24 12 294,-65-25-4627,53 23 3024,-2-2-1729,16 5 2147,0 1-605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07:15:02.8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50 836,'5'-5'937,"1"1"0,-1 1 1,1-1-1,13-5 0,-13 7 398,-1-1 0,1 0 0,-1 0 0,10-8-1,-14 11-1103,0-1 0,-1 1 0,1-1 0,0 1 0,0 0 0,0 0 0,-1-1-1,1 1 1,0 0 0,0 0 0,0 0 0,0 0 0,0 0 0,-1 0 0,1 0-1,0 0 1,0 1 0,0-1 0,0 0 0,-1 0 0,1 1 0,0-1 0,0 0-1,0 1 1,-1-1 0,1 1 0,0-1 0,-1 1 0,2 0 0,-2 0-368,1-1 232,-1 1 0,0-1 0,0 1 0,1 0 0,-1 0-1,0-1 1,0 1 0,0 0 0,0-1 0,0 1-1,0 0 1,0-1 0,0 1 0,0 0 0,0 0 0,-1-1-1,1 1 1,0 0 0,0-1 0,-1 2 0,0-1 178,-8 34 1267,-2-1 0,-1-1 0,-18 32-1,16-33-750,6-14-312,-3 6 331,-8 26-1,17-43-642,0 0 1,0-1-1,1 1 0,0 0 1,0 0-1,1-1 0,0 1 1,0 0-1,2 8 0,-1-11-126,0-1-1,1 0 1,-1 0-1,1 1 0,0-1 1,0 0-1,0 0 1,0-1-1,0 1 1,1 0-1,-1-1 0,1 1 1,0-1-1,0 0 1,0 0-1,0 0 1,0 0-1,0-1 0,4 2 1,9 4-412,0-1-1,26 6 1,-38-11 262,3 1-149,69 17-4091,-27-7-2517,-46-11 5536,0-1 0,0 0 1,0 0-1,-1 0 0,1 0 1,0 0-1,4-1 1,6-4-2026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notes'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97E6EEE-B2E1-4744-956C-B5F1B768865A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731880" y="4564080"/>
            <a:ext cx="5857200" cy="432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F97E6EEE-B2E1-4744-956C-B5F1B768865A}" type="slidenum">
              <a:rPr lang="en-GB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18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086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F97E6EEE-B2E1-4744-956C-B5F1B768865A}" type="slidenum">
              <a:rPr lang="en-GB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917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Рисунок 33"/>
          <p:cNvPicPr/>
          <p:nvPr/>
        </p:nvPicPr>
        <p:blipFill>
          <a:blip r:embed="rId2"/>
          <a:stretch/>
        </p:blipFill>
        <p:spPr>
          <a:xfrm>
            <a:off x="360180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/>
          <a:stretch/>
        </p:blipFill>
        <p:spPr>
          <a:xfrm>
            <a:off x="360180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.farina@innopolis.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0.png"/><Relationship Id="rId42" Type="http://schemas.openxmlformats.org/officeDocument/2006/relationships/image" Target="../media/image24.png"/><Relationship Id="rId47" Type="http://schemas.openxmlformats.org/officeDocument/2006/relationships/customXml" Target="../ink/ink23.xml"/><Relationship Id="rId50" Type="http://schemas.openxmlformats.org/officeDocument/2006/relationships/image" Target="../media/image28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2.png"/><Relationship Id="rId46" Type="http://schemas.openxmlformats.org/officeDocument/2006/relationships/image" Target="../media/image26.png"/><Relationship Id="rId2" Type="http://schemas.openxmlformats.org/officeDocument/2006/relationships/image" Target="../media/image4.jpe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54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37" Type="http://schemas.openxmlformats.org/officeDocument/2006/relationships/customXml" Target="../ink/ink18.xml"/><Relationship Id="rId40" Type="http://schemas.openxmlformats.org/officeDocument/2006/relationships/image" Target="../media/image23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8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5.png"/><Relationship Id="rId52" Type="http://schemas.openxmlformats.org/officeDocument/2006/relationships/image" Target="../media/image29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3.xml"/><Relationship Id="rId30" Type="http://schemas.openxmlformats.org/officeDocument/2006/relationships/image" Target="../media/image18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7.png"/><Relationship Id="rId56" Type="http://schemas.openxmlformats.org/officeDocument/2006/relationships/image" Target="../media/image31.png"/><Relationship Id="rId8" Type="http://schemas.openxmlformats.org/officeDocument/2006/relationships/image" Target="../media/image7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979640" y="1143360"/>
            <a:ext cx="8225640" cy="397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2400" rIns="0" bIns="0" anchor="ctr"/>
          <a:lstStyle/>
          <a:p>
            <a:pPr algn="ctr">
              <a:lnSpc>
                <a:spcPct val="93000"/>
              </a:lnSpc>
            </a:pPr>
            <a:r>
              <a:rPr lang="en-GB" sz="3629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Induction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GB" sz="2539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algn="ctr">
              <a:lnSpc>
                <a:spcPct val="93000"/>
              </a:lnSpc>
            </a:pPr>
            <a:r>
              <a:rPr lang="en-GB" sz="2539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Mirko Farina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GB" sz="2539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Assistant Professor</a:t>
            </a:r>
          </a:p>
          <a:p>
            <a:pPr algn="ctr">
              <a:lnSpc>
                <a:spcPct val="93000"/>
              </a:lnSpc>
            </a:pPr>
            <a:endParaRPr lang="en-GB" sz="2539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algn="ctr">
              <a:lnSpc>
                <a:spcPct val="93000"/>
              </a:lnSpc>
            </a:pPr>
            <a:r>
              <a:rPr lang="en-GB" sz="2539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  <a:hlinkClick r:id="rId3"/>
              </a:rPr>
              <a:t>m.farina@innopolis.ru</a:t>
            </a:r>
            <a:endParaRPr lang="en-GB" sz="2539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algn="ctr">
              <a:lnSpc>
                <a:spcPct val="93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06720" y="6211800"/>
            <a:ext cx="528336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720" tIns="40680" rIns="81720" bIns="40680"/>
          <a:lstStyle/>
          <a:p>
            <a:pPr>
              <a:lnSpc>
                <a:spcPct val="100000"/>
              </a:lnSpc>
            </a:pPr>
            <a:r>
              <a:rPr lang="en-GB" sz="126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I do not claim authorship for all texts and pictures in the presentation.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478800" y="2682360"/>
            <a:ext cx="11444040" cy="42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63520" y="789120"/>
            <a:ext cx="11444040" cy="42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3007800" y="2753640"/>
            <a:ext cx="60951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Proportion and Frequency are important but 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sometimes we need something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 more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ECAD5D-20D2-43B0-A6D0-F99397C22240}"/>
              </a:ext>
            </a:extLst>
          </p:cNvPr>
          <p:cNvSpPr txBox="1"/>
          <p:nvPr/>
        </p:nvSpPr>
        <p:spPr>
          <a:xfrm>
            <a:off x="11546784" y="6321287"/>
            <a:ext cx="78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63520" y="789120"/>
            <a:ext cx="11444040" cy="42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786240" y="1927080"/>
            <a:ext cx="504468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Bookmakers: Mr X becoming the next leader of the Labour Party are 1:1 (i.e. the probability is 1/2).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Frequency is 0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Proportion is also 0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2"/>
          <p:cNvPicPr/>
          <p:nvPr/>
        </p:nvPicPr>
        <p:blipFill>
          <a:blip r:embed="rId2"/>
          <a:stretch/>
        </p:blipFill>
        <p:spPr>
          <a:xfrm>
            <a:off x="6579720" y="1402200"/>
            <a:ext cx="4876200" cy="35334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58B861-204F-467C-A6CC-7B7874D4FBDB}"/>
              </a:ext>
            </a:extLst>
          </p:cNvPr>
          <p:cNvSpPr txBox="1"/>
          <p:nvPr/>
        </p:nvSpPr>
        <p:spPr>
          <a:xfrm>
            <a:off x="11546784" y="6321287"/>
            <a:ext cx="78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304680" y="2523960"/>
            <a:ext cx="4226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How are these prediction made?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9" name="Picture 4"/>
          <p:cNvPicPr/>
          <p:nvPr/>
        </p:nvPicPr>
        <p:blipFill>
          <a:blip r:embed="rId2"/>
          <a:stretch/>
        </p:blipFill>
        <p:spPr>
          <a:xfrm>
            <a:off x="1221683" y="1732289"/>
            <a:ext cx="4395240" cy="2927880"/>
          </a:xfrm>
          <a:prstGeom prst="rect">
            <a:avLst/>
          </a:prstGeom>
          <a:ln>
            <a:noFill/>
          </a:ln>
        </p:spPr>
      </p:pic>
      <p:sp>
        <p:nvSpPr>
          <p:cNvPr id="111" name="CustomShape 3"/>
          <p:cNvSpPr/>
          <p:nvPr/>
        </p:nvSpPr>
        <p:spPr>
          <a:xfrm>
            <a:off x="263520" y="789120"/>
            <a:ext cx="11444040" cy="42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16CCB910-8AC1-49C3-90F2-C2E714DAC51C}"/>
              </a:ext>
            </a:extLst>
          </p:cNvPr>
          <p:cNvSpPr/>
          <p:nvPr/>
        </p:nvSpPr>
        <p:spPr>
          <a:xfrm>
            <a:off x="7139082" y="3668040"/>
            <a:ext cx="327996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Based on the </a:t>
            </a:r>
            <a:r>
              <a:rPr lang="en-GB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degree of rational expectation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7D6C1-4EB5-4F62-880D-F4E45EC2D914}"/>
              </a:ext>
            </a:extLst>
          </p:cNvPr>
          <p:cNvSpPr txBox="1"/>
          <p:nvPr/>
        </p:nvSpPr>
        <p:spPr>
          <a:xfrm>
            <a:off x="11546784" y="6321287"/>
            <a:ext cx="78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63520" y="789120"/>
            <a:ext cx="11444040" cy="42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4993920" y="1738080"/>
            <a:ext cx="6095160" cy="283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George play cards. Card face down in front of him on the table. He knows it is a red card (managed to see it)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George knows is not a club, his degree of rational expectation that the card is a club is 0).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If he knows that red cards can be either hearts or diamonds then his degree of rational expectation that the card is a diamond is 1/2.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2"/>
          <p:cNvPicPr/>
          <p:nvPr/>
        </p:nvPicPr>
        <p:blipFill>
          <a:blip r:embed="rId2"/>
          <a:stretch/>
        </p:blipFill>
        <p:spPr>
          <a:xfrm>
            <a:off x="1306080" y="2377080"/>
            <a:ext cx="2543040" cy="328356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1DFD04-ECA3-46A9-B3AA-212BE782D35A}"/>
              </a:ext>
            </a:extLst>
          </p:cNvPr>
          <p:cNvSpPr txBox="1"/>
          <p:nvPr/>
        </p:nvSpPr>
        <p:spPr>
          <a:xfrm>
            <a:off x="11546784" y="6321287"/>
            <a:ext cx="78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63520" y="789120"/>
            <a:ext cx="11444040" cy="42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3224520" y="2615040"/>
            <a:ext cx="60951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degrees of rational expectation = </a:t>
            </a: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conditional probability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4B76FADC-21C2-4FD9-82C5-B584150D9787}"/>
              </a:ext>
            </a:extLst>
          </p:cNvPr>
          <p:cNvSpPr/>
          <p:nvPr/>
        </p:nvSpPr>
        <p:spPr>
          <a:xfrm>
            <a:off x="4305099" y="4194345"/>
            <a:ext cx="456336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Degree to which it would be reasonable to accept a certain proposition, given no other relevant information except that contained within a certain set of propositions.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BCABD-7AA7-45EF-BA0F-9C23257B530D}"/>
              </a:ext>
            </a:extLst>
          </p:cNvPr>
          <p:cNvSpPr txBox="1"/>
          <p:nvPr/>
        </p:nvSpPr>
        <p:spPr>
          <a:xfrm>
            <a:off x="11546784" y="6321287"/>
            <a:ext cx="78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63520" y="789120"/>
            <a:ext cx="11444040" cy="42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2"/>
          <p:cNvSpPr/>
          <p:nvPr/>
        </p:nvSpPr>
        <p:spPr>
          <a:xfrm>
            <a:off x="3039840" y="1612800"/>
            <a:ext cx="6095160" cy="39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Now we can refine our understanding of inductive arguments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kzidenzGroteskBE-Md"/>
                <a:ea typeface="DejaVu Sans"/>
              </a:rPr>
              <a:t>Let [Q] stand for one or more premises, and let C stand for a conclusion.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kzidenzGroteskBE-Md"/>
                <a:ea typeface="DejaVu Sans"/>
              </a:rPr>
              <a:t>Suppose we have an argument: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kzidenzGroteskBE-Regular"/>
                <a:ea typeface="DejaVu Sans"/>
              </a:rPr>
              <a:t>[Q] . . .[Q1]…[Q2]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kzidenzGroteskBE-Regular"/>
                <a:ea typeface="DejaVu Sans"/>
              </a:rPr>
              <a:t>C) C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kzidenzGroteskBE-Md"/>
                <a:ea typeface="DejaVu Sans"/>
              </a:rPr>
              <a:t>To say that such an argument is </a:t>
            </a:r>
            <a:r>
              <a:rPr lang="en-GB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kzidenzGroteskBE-MdIt"/>
                <a:ea typeface="DejaVu Sans"/>
              </a:rPr>
              <a:t>inductively forceful </a:t>
            </a: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kzidenzGroteskBE-Md"/>
                <a:ea typeface="DejaVu Sans"/>
              </a:rPr>
              <a:t>is to say that the conditional probability of C relative to the set [Q] is greater than one-half, but less than 1.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FE91F-CECC-41FC-B080-D4185B37B53D}"/>
              </a:ext>
            </a:extLst>
          </p:cNvPr>
          <p:cNvSpPr txBox="1"/>
          <p:nvPr/>
        </p:nvSpPr>
        <p:spPr>
          <a:xfrm>
            <a:off x="11546784" y="6321287"/>
            <a:ext cx="78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63520" y="789120"/>
            <a:ext cx="11444040" cy="42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"/>
          <p:cNvSpPr/>
          <p:nvPr/>
        </p:nvSpPr>
        <p:spPr>
          <a:xfrm>
            <a:off x="6980588" y="2902054"/>
            <a:ext cx="453600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other words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premises are true (or were true), then, it is reasonable to expect the conclusion to be also true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Picture 2"/>
          <p:cNvPicPr/>
          <p:nvPr/>
        </p:nvPicPr>
        <p:blipFill>
          <a:blip r:embed="rId2"/>
          <a:stretch/>
        </p:blipFill>
        <p:spPr>
          <a:xfrm>
            <a:off x="922320" y="2377440"/>
            <a:ext cx="5062680" cy="329436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D7668D-55AE-48B6-8537-64B5B61D1B6C}"/>
              </a:ext>
            </a:extLst>
          </p:cNvPr>
          <p:cNvSpPr txBox="1"/>
          <p:nvPr/>
        </p:nvSpPr>
        <p:spPr>
          <a:xfrm>
            <a:off x="11546784" y="6321287"/>
            <a:ext cx="78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263520" y="789120"/>
            <a:ext cx="11444040" cy="42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1" name="Picture 3"/>
          <p:cNvPicPr/>
          <p:nvPr/>
        </p:nvPicPr>
        <p:blipFill>
          <a:blip r:embed="rId2"/>
          <a:stretch/>
        </p:blipFill>
        <p:spPr>
          <a:xfrm>
            <a:off x="1895040" y="1205640"/>
            <a:ext cx="8181360" cy="48762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C921E2-C0E2-4714-8C3D-E0C3832602CB}"/>
              </a:ext>
            </a:extLst>
          </p:cNvPr>
          <p:cNvSpPr txBox="1"/>
          <p:nvPr/>
        </p:nvSpPr>
        <p:spPr>
          <a:xfrm>
            <a:off x="11546784" y="6321287"/>
            <a:ext cx="78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63520" y="789120"/>
            <a:ext cx="11444040" cy="42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1586301" y="1866521"/>
            <a:ext cx="317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A few things to keep in mind:</a:t>
            </a:r>
          </a:p>
          <a:p>
            <a:pPr algn="ctr">
              <a:lnSpc>
                <a:spcPct val="100000"/>
              </a:lnSpc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ldus-Roman"/>
              <a:ea typeface="DejaVu Sans"/>
            </a:endParaRPr>
          </a:p>
          <a:p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Probability is not precise enough to justify the attribution of a precise number to it. </a:t>
            </a:r>
          </a:p>
          <a:p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ldus-Roman"/>
              <a:ea typeface="DejaVu Sans"/>
            </a:endParaRPr>
          </a:p>
          <a:p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Probability is a matter of degree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ldus-Roman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Because probability has this characteristic, 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Sometimes the most we can do is to </a:t>
            </a:r>
            <a:r>
              <a:rPr lang="en-GB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Italic"/>
                <a:ea typeface="DejaVu Sans"/>
              </a:rPr>
              <a:t>rank 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probabilities; sometimes we cannot even rank them with confidence.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8" name="Picture 6"/>
          <p:cNvPicPr/>
          <p:nvPr/>
        </p:nvPicPr>
        <p:blipFill>
          <a:blip r:embed="rId3"/>
          <a:stretch/>
        </p:blipFill>
        <p:spPr>
          <a:xfrm>
            <a:off x="6103440" y="1613160"/>
            <a:ext cx="4985640" cy="32983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830F9C-C5DC-47CD-BF5A-BDB12B66D5BE}"/>
              </a:ext>
            </a:extLst>
          </p:cNvPr>
          <p:cNvSpPr txBox="1"/>
          <p:nvPr/>
        </p:nvSpPr>
        <p:spPr>
          <a:xfrm>
            <a:off x="11546784" y="6321287"/>
            <a:ext cx="78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63520" y="789120"/>
            <a:ext cx="11444040" cy="42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"/>
          <p:cNvSpPr/>
          <p:nvPr/>
        </p:nvSpPr>
        <p:spPr>
          <a:xfrm>
            <a:off x="914400" y="2478600"/>
            <a:ext cx="375300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Whether or not an argument is deductively valid does not depend on whether anyone thinks it is.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Likewise p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robability is based on rational or better reasonable expectations (not subjective ones)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Picture 2"/>
          <p:cNvPicPr/>
          <p:nvPr/>
        </p:nvPicPr>
        <p:blipFill>
          <a:blip r:embed="rId2"/>
          <a:stretch/>
        </p:blipFill>
        <p:spPr>
          <a:xfrm>
            <a:off x="5871240" y="1373760"/>
            <a:ext cx="4786920" cy="35899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68AA85-0D0A-442F-B24D-841672B8BBA1}"/>
              </a:ext>
            </a:extLst>
          </p:cNvPr>
          <p:cNvSpPr txBox="1"/>
          <p:nvPr/>
        </p:nvSpPr>
        <p:spPr>
          <a:xfrm>
            <a:off x="11546784" y="6321287"/>
            <a:ext cx="78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E13245-5293-4824-A63E-0B551138A9A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28749" y="680181"/>
            <a:ext cx="10972440" cy="3977280"/>
          </a:xfrm>
        </p:spPr>
        <p:txBody>
          <a:bodyPr/>
          <a:lstStyle/>
          <a:p>
            <a:r>
              <a:rPr lang="en-GB" sz="3600" dirty="0"/>
              <a:t>…… Summary</a:t>
            </a:r>
          </a:p>
          <a:p>
            <a:pPr marL="0" indent="0">
              <a:buNone/>
            </a:pPr>
            <a:endParaRPr lang="en-GB" sz="3600" dirty="0"/>
          </a:p>
          <a:p>
            <a:r>
              <a:rPr lang="en-GB" sz="3600" dirty="0"/>
              <a:t>Deductive Reasoning</a:t>
            </a:r>
          </a:p>
          <a:p>
            <a:r>
              <a:rPr lang="en-GB" sz="3600" dirty="0"/>
              <a:t>Categorical Logic</a:t>
            </a:r>
          </a:p>
          <a:p>
            <a:r>
              <a:rPr lang="en-GB" sz="3600" dirty="0"/>
              <a:t>Propositional Logic</a:t>
            </a:r>
          </a:p>
          <a:p>
            <a:r>
              <a:rPr lang="en-GB" sz="3600" dirty="0"/>
              <a:t>Predicate Logic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Today, we enter the last block of our course, which will be about with Inductive Reasoning</a:t>
            </a:r>
          </a:p>
        </p:txBody>
      </p:sp>
    </p:spTree>
    <p:extLst>
      <p:ext uri="{BB962C8B-B14F-4D97-AF65-F5344CB8AC3E}">
        <p14:creationId xmlns:p14="http://schemas.microsoft.com/office/powerpoint/2010/main" val="803835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263520" y="789120"/>
            <a:ext cx="11444040" cy="42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2"/>
          <p:cNvSpPr/>
          <p:nvPr/>
        </p:nvSpPr>
        <p:spPr>
          <a:xfrm>
            <a:off x="5911560" y="1131120"/>
            <a:ext cx="526320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Suppose that Aigerim is asked to pick a card. Her probability of picking a diamond is exactly one in four.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Her chance of not getting a diamond is ¾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Probably she won t pick a diamond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0" name="Picture 4"/>
          <p:cNvPicPr/>
          <p:nvPr/>
        </p:nvPicPr>
        <p:blipFill>
          <a:blip r:embed="rId2"/>
          <a:stretch/>
        </p:blipFill>
        <p:spPr>
          <a:xfrm>
            <a:off x="1588320" y="2082240"/>
            <a:ext cx="3603960" cy="3603960"/>
          </a:xfrm>
          <a:prstGeom prst="rect">
            <a:avLst/>
          </a:prstGeom>
          <a:ln>
            <a:noFill/>
          </a:ln>
        </p:spPr>
      </p:pic>
      <p:sp>
        <p:nvSpPr>
          <p:cNvPr id="2" name="CustomShape 2">
            <a:extLst>
              <a:ext uri="{FF2B5EF4-FFF2-40B4-BE49-F238E27FC236}">
                <a16:creationId xmlns:a16="http://schemas.microsoft.com/office/drawing/2014/main" id="{787B2F93-8081-447E-B28A-BEC05FE5C1D0}"/>
              </a:ext>
            </a:extLst>
          </p:cNvPr>
          <p:cNvSpPr/>
          <p:nvPr/>
        </p:nvSpPr>
        <p:spPr>
          <a:xfrm>
            <a:off x="7500120" y="3106565"/>
            <a:ext cx="3103560" cy="338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Aigerim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 might not be fully rational (she is in love) and might think ‘I’ll probably choose a diamond’.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The probability that she will not choose a diamond is still greater then the probability that she will.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Her subjective thinking does not influence probability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DB3CCC-52ED-4E03-AE40-4CBAE35FB541}"/>
              </a:ext>
            </a:extLst>
          </p:cNvPr>
          <p:cNvSpPr txBox="1"/>
          <p:nvPr/>
        </p:nvSpPr>
        <p:spPr>
          <a:xfrm>
            <a:off x="11546784" y="6321287"/>
            <a:ext cx="78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263520" y="789120"/>
            <a:ext cx="11444040" cy="42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3048120" y="1720800"/>
            <a:ext cx="6095160" cy="310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IMPORTANT: the degree of inductive force of an argument is independent of the truth-values of the premises.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Consider: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kzidenzGroteskBE-Regular"/>
                <a:ea typeface="DejaVu Sans"/>
              </a:rPr>
              <a:t>P1) Almost all </a:t>
            </a:r>
            <a:r>
              <a:rPr lang="en-GB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kzidenzGroteskBE-Regular"/>
                <a:ea typeface="DejaVu Sans"/>
              </a:rPr>
              <a:t>Shangs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kzidenzGroteskBE-Regular"/>
                <a:ea typeface="DejaVu Sans"/>
              </a:rPr>
              <a:t> play chess.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kzidenzGroteskBE-Regular"/>
                <a:ea typeface="DejaVu Sans"/>
              </a:rPr>
              <a:t>P2) </a:t>
            </a:r>
            <a:r>
              <a:rPr lang="en-GB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kzidenzGroteskBE-Regular"/>
                <a:ea typeface="DejaVu Sans"/>
              </a:rPr>
              <a:t>Kiros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kzidenzGroteskBE-Regular"/>
                <a:ea typeface="DejaVu Sans"/>
              </a:rPr>
              <a:t> is a </a:t>
            </a:r>
            <a:r>
              <a:rPr lang="en-GB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kzidenzGroteskBE-Regular"/>
                <a:ea typeface="DejaVu Sans"/>
              </a:rPr>
              <a:t>Shangs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kzidenzGroteskBE-Regular"/>
                <a:ea typeface="DejaVu Sans"/>
              </a:rPr>
              <a:t>.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kzidenzGroteskBE-Regular"/>
                <a:ea typeface="DejaVu Sans"/>
              </a:rPr>
              <a:t>---------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kzidenzGroteskBE-Regular"/>
                <a:ea typeface="DejaVu Sans"/>
              </a:rPr>
              <a:t> (Probably) </a:t>
            </a:r>
            <a:r>
              <a:rPr lang="en-GB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kzidenzGroteskBE-Regular"/>
                <a:ea typeface="DejaVu Sans"/>
              </a:rPr>
              <a:t>Kiros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kzidenzGroteskBE-Regular"/>
                <a:ea typeface="DejaVu Sans"/>
              </a:rPr>
              <a:t> plays chess.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0160A1-D5F0-4BDE-BDE8-299B1477995B}"/>
              </a:ext>
            </a:extLst>
          </p:cNvPr>
          <p:cNvSpPr txBox="1"/>
          <p:nvPr/>
        </p:nvSpPr>
        <p:spPr>
          <a:xfrm>
            <a:off x="11546784" y="6321287"/>
            <a:ext cx="78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263520" y="789120"/>
            <a:ext cx="11444040" cy="42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2057760" y="1471680"/>
            <a:ext cx="3775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kzidenzGroteskBE-Md"/>
                <a:ea typeface="DejaVu Sans"/>
              </a:rPr>
              <a:t>Quantifiers ‘All’, ‘most’ and ‘some’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5149440" y="2286000"/>
            <a:ext cx="497232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All rodents have tails - clear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Most rodents have tails - clear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But what about ‘Some rodents have tails’?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What proportion of rodents must have tails for that to be true?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9" name="Picture 2"/>
          <p:cNvPicPr/>
          <p:nvPr/>
        </p:nvPicPr>
        <p:blipFill>
          <a:blip r:embed="rId2"/>
          <a:stretch/>
        </p:blipFill>
        <p:spPr>
          <a:xfrm>
            <a:off x="781200" y="2923920"/>
            <a:ext cx="2952000" cy="20851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3D01D4-F44E-4280-A772-46C79D45D9F4}"/>
              </a:ext>
            </a:extLst>
          </p:cNvPr>
          <p:cNvSpPr txBox="1"/>
          <p:nvPr/>
        </p:nvSpPr>
        <p:spPr>
          <a:xfrm>
            <a:off x="11546784" y="6321287"/>
            <a:ext cx="78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263520" y="789120"/>
            <a:ext cx="11444040" cy="42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"/>
          <p:cNvSpPr/>
          <p:nvPr/>
        </p:nvSpPr>
        <p:spPr>
          <a:xfrm>
            <a:off x="6673680" y="1322280"/>
            <a:ext cx="433872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when using ‘some’ in our argument-reconstructions, we must mean ‘at least one’.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‘Some rodents have tails’ means simply that it is not the case that no rodents have tails.</a:t>
            </a:r>
          </a:p>
          <a:p>
            <a:pPr>
              <a:lnSpc>
                <a:spcPct val="100000"/>
              </a:lnSpc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ldus-Roman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Nothing more…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Picture 4"/>
          <p:cNvPicPr/>
          <p:nvPr/>
        </p:nvPicPr>
        <p:blipFill>
          <a:blip r:embed="rId2"/>
          <a:stretch/>
        </p:blipFill>
        <p:spPr>
          <a:xfrm>
            <a:off x="1222200" y="2619000"/>
            <a:ext cx="4912920" cy="27810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4CA9BD-C30D-4C2A-A510-6FAEB48400B6}"/>
              </a:ext>
            </a:extLst>
          </p:cNvPr>
          <p:cNvSpPr txBox="1"/>
          <p:nvPr/>
        </p:nvSpPr>
        <p:spPr>
          <a:xfrm>
            <a:off x="11546784" y="6321287"/>
            <a:ext cx="78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263520" y="789120"/>
            <a:ext cx="11444040" cy="42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2"/>
          <p:cNvSpPr/>
          <p:nvPr/>
        </p:nvSpPr>
        <p:spPr>
          <a:xfrm>
            <a:off x="1941120" y="2462400"/>
            <a:ext cx="3239640" cy="22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Inductive soundness (or cogency)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say that an argument is </a:t>
            </a:r>
            <a:r>
              <a:rPr lang="en-GB" sz="20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inductively sound (cogent) 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 to say</a:t>
            </a:r>
            <a:r>
              <a:rPr lang="en-GB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that 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is inductively forceful and its premises are (actually) true.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Picture 2"/>
          <p:cNvPicPr/>
          <p:nvPr/>
        </p:nvPicPr>
        <p:blipFill>
          <a:blip r:embed="rId2"/>
          <a:stretch/>
        </p:blipFill>
        <p:spPr>
          <a:xfrm>
            <a:off x="6514920" y="1922040"/>
            <a:ext cx="4700880" cy="264384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9CB636-F118-4F00-8285-4D119D9154A0}"/>
              </a:ext>
            </a:extLst>
          </p:cNvPr>
          <p:cNvSpPr txBox="1"/>
          <p:nvPr/>
        </p:nvSpPr>
        <p:spPr>
          <a:xfrm>
            <a:off x="11546784" y="6321287"/>
            <a:ext cx="78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263520" y="789120"/>
            <a:ext cx="11444040" cy="42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2"/>
          <p:cNvSpPr/>
          <p:nvPr/>
        </p:nvSpPr>
        <p:spPr>
          <a:xfrm>
            <a:off x="893880" y="2053440"/>
            <a:ext cx="5016960" cy="283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Inductive force in extended arguments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Like in deductive argument, the conclusion of an inductively forceful argument may serve as a premise for a further argument, which may itself be deductively valid, inductively forceful, or neither.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However, if any sub-argument of an extended argument is not deductively valid, then the argument as a whole is not deductively valid.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0" name="Picture 2"/>
          <p:cNvPicPr/>
          <p:nvPr/>
        </p:nvPicPr>
        <p:blipFill>
          <a:blip r:embed="rId2"/>
          <a:stretch/>
        </p:blipFill>
        <p:spPr>
          <a:xfrm>
            <a:off x="6576120" y="1820520"/>
            <a:ext cx="5238000" cy="314244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113C2-DFA8-455B-937F-9D2571F25E0A}"/>
              </a:ext>
            </a:extLst>
          </p:cNvPr>
          <p:cNvSpPr txBox="1"/>
          <p:nvPr/>
        </p:nvSpPr>
        <p:spPr>
          <a:xfrm>
            <a:off x="11546784" y="6321287"/>
            <a:ext cx="78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263520" y="789120"/>
            <a:ext cx="11444040" cy="42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"/>
          <p:cNvSpPr/>
          <p:nvPr/>
        </p:nvSpPr>
        <p:spPr>
          <a:xfrm>
            <a:off x="6461640" y="1359000"/>
            <a:ext cx="4884120" cy="39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At most, it is inductively forceful. Here is a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hybrid extended argument which illustrates the point: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kzidenzGroteskBE-Regular"/>
                <a:ea typeface="DejaVu Sans"/>
              </a:rPr>
              <a:t>P1) If Napoleon is not ill then the French will attack.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kzidenzGroteskBE-Regular"/>
                <a:ea typeface="DejaVu Sans"/>
              </a:rPr>
              <a:t>P2) Probably, Napoleon is not ill.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kzidenzGroteskBE-Regular"/>
                <a:ea typeface="DejaVu Sans"/>
              </a:rPr>
              <a:t>intermediate C) (Probably) The French will attack.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kzidenzGroteskBE-Regular"/>
                <a:ea typeface="DejaVu Sans"/>
              </a:rPr>
              <a:t>P4) If the French attack, then the Prussians will be routed.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kzidenzGroteskBE-Regular"/>
                <a:ea typeface="DejaVu Sans"/>
              </a:rPr>
              <a:t>--------------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kzidenzGroteskBE-Regular"/>
                <a:ea typeface="DejaVu Sans"/>
              </a:rPr>
              <a:t>C) (Probably) The Prussians will be routed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4" name="Picture 2"/>
          <p:cNvPicPr/>
          <p:nvPr/>
        </p:nvPicPr>
        <p:blipFill>
          <a:blip r:embed="rId2"/>
          <a:stretch/>
        </p:blipFill>
        <p:spPr>
          <a:xfrm>
            <a:off x="965880" y="1558080"/>
            <a:ext cx="4761720" cy="35712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7BD7AF-9FFE-49A5-B461-3FA2CC76AA5D}"/>
              </a:ext>
            </a:extLst>
          </p:cNvPr>
          <p:cNvSpPr txBox="1"/>
          <p:nvPr/>
        </p:nvSpPr>
        <p:spPr>
          <a:xfrm>
            <a:off x="11546784" y="6321287"/>
            <a:ext cx="78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263520" y="789120"/>
            <a:ext cx="11444040" cy="42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2"/>
          <p:cNvSpPr/>
          <p:nvPr/>
        </p:nvSpPr>
        <p:spPr>
          <a:xfrm>
            <a:off x="866160" y="1558080"/>
            <a:ext cx="6095160" cy="447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Inductive inferences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 the following argument: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 far, every guppy I’ve had has died when I fed it cat food. Therefore, if I feed my new guppy cat food, it will die.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inference seems reasonable, but how do we reconstruct the argument?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might try: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P1 (a) All guppies die if fed cat food.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C) My new guppy will die if I feed it cat food.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Or: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P1 (b) Most guppies die if fed cat food.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C) (Probably) My new guppy will die if I feed it cat food.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8" name="Picture 2"/>
          <p:cNvPicPr/>
          <p:nvPr/>
        </p:nvPicPr>
        <p:blipFill>
          <a:blip r:embed="rId2"/>
          <a:stretch/>
        </p:blipFill>
        <p:spPr>
          <a:xfrm>
            <a:off x="7547400" y="2438280"/>
            <a:ext cx="3835080" cy="252324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DB4DD5-64BB-4A3C-92FD-98981FC3B079}"/>
              </a:ext>
            </a:extLst>
          </p:cNvPr>
          <p:cNvSpPr txBox="1"/>
          <p:nvPr/>
        </p:nvSpPr>
        <p:spPr>
          <a:xfrm>
            <a:off x="11546784" y="6321287"/>
            <a:ext cx="78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263520" y="789120"/>
            <a:ext cx="11444040" cy="42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6696000" y="1719720"/>
            <a:ext cx="431460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Logical Problem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2" name="Picture 2"/>
          <p:cNvPicPr/>
          <p:nvPr/>
        </p:nvPicPr>
        <p:blipFill>
          <a:blip r:embed="rId2"/>
          <a:stretch/>
        </p:blipFill>
        <p:spPr>
          <a:xfrm>
            <a:off x="1390680" y="2703600"/>
            <a:ext cx="4720680" cy="3146760"/>
          </a:xfrm>
          <a:prstGeom prst="rect">
            <a:avLst/>
          </a:prstGeom>
          <a:ln>
            <a:noFill/>
          </a:ln>
        </p:spPr>
      </p:pic>
      <p:sp>
        <p:nvSpPr>
          <p:cNvPr id="2" name="CustomShape 2">
            <a:extLst>
              <a:ext uri="{FF2B5EF4-FFF2-40B4-BE49-F238E27FC236}">
                <a16:creationId xmlns:a16="http://schemas.microsoft.com/office/drawing/2014/main" id="{5064CA50-39C4-4114-BF45-784437F4D21A}"/>
              </a:ext>
            </a:extLst>
          </p:cNvPr>
          <p:cNvSpPr/>
          <p:nvPr/>
        </p:nvSpPr>
        <p:spPr>
          <a:xfrm>
            <a:off x="7399721" y="3271860"/>
            <a:ext cx="3905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Somehow, the arguer must get from the proposition ‘Every guppy I’ve had has died when I fed it cat food’ to ‘Most (or all) guppies die when fed cat food’.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6BEB3-DC42-411B-807E-ADA3BC13B623}"/>
              </a:ext>
            </a:extLst>
          </p:cNvPr>
          <p:cNvSpPr txBox="1"/>
          <p:nvPr/>
        </p:nvSpPr>
        <p:spPr>
          <a:xfrm>
            <a:off x="11546784" y="6321287"/>
            <a:ext cx="78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28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263520" y="789120"/>
            <a:ext cx="11444040" cy="42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690240" y="1291320"/>
            <a:ext cx="3544560" cy="283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call it an </a:t>
            </a:r>
            <a:r>
              <a:rPr lang="en-GB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inductive inference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</a:p>
          <a:p>
            <a:pPr>
              <a:lnSpc>
                <a:spcPct val="100000"/>
              </a:lnSpc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[Restricted Sample + Unrepresentative Sample]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UNWARRANTED INFERENCE, OF COURSE BUT VERY COMMON IN LIFE AND IN SCIENCE!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9" name="Picture 2"/>
          <p:cNvPicPr/>
          <p:nvPr/>
        </p:nvPicPr>
        <p:blipFill>
          <a:blip r:embed="rId2"/>
          <a:stretch/>
        </p:blipFill>
        <p:spPr>
          <a:xfrm>
            <a:off x="913680" y="2085480"/>
            <a:ext cx="4999320" cy="35305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AC157-1763-4A53-86F1-395C45EE548D}"/>
              </a:ext>
            </a:extLst>
          </p:cNvPr>
          <p:cNvSpPr txBox="1"/>
          <p:nvPr/>
        </p:nvSpPr>
        <p:spPr>
          <a:xfrm>
            <a:off x="11546784" y="6321287"/>
            <a:ext cx="78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63520" y="789120"/>
            <a:ext cx="11444040" cy="42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7331400" y="1812600"/>
            <a:ext cx="3360240" cy="310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Consider this argument:</a:t>
            </a:r>
            <a:endParaRPr lang="en-GB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P1)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Triona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lives in Inverness.</a:t>
            </a:r>
            <a:endParaRPr lang="en-GB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---------</a:t>
            </a:r>
            <a:endParaRPr lang="en-GB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C)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Triona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owns at least one item of woollen clothing.</a:t>
            </a:r>
            <a:endParaRPr lang="en-GB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Is this argument valid?</a:t>
            </a:r>
            <a:endParaRPr lang="en-GB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pic>
        <p:nvPicPr>
          <p:cNvPr id="48" name="Picture 2"/>
          <p:cNvPicPr/>
          <p:nvPr/>
        </p:nvPicPr>
        <p:blipFill>
          <a:blip r:embed="rId2"/>
          <a:stretch/>
        </p:blipFill>
        <p:spPr>
          <a:xfrm>
            <a:off x="1144080" y="1977120"/>
            <a:ext cx="4841280" cy="3229560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CDEDCC-899C-4522-A4B4-094544B22644}"/>
              </a:ext>
            </a:extLst>
          </p:cNvPr>
          <p:cNvSpPr txBox="1"/>
          <p:nvPr/>
        </p:nvSpPr>
        <p:spPr>
          <a:xfrm>
            <a:off x="11546784" y="6321287"/>
            <a:ext cx="78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263520" y="789120"/>
            <a:ext cx="11444040" cy="42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2"/>
          <p:cNvSpPr/>
          <p:nvPr/>
        </p:nvSpPr>
        <p:spPr>
          <a:xfrm>
            <a:off x="6946638" y="1544040"/>
            <a:ext cx="416232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Inductive inferences frequently extrapolate from past to future.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example, Ireland never won football World Cup and it never will….</a:t>
            </a:r>
          </a:p>
          <a:p>
            <a:pPr>
              <a:lnSpc>
                <a:spcPct val="100000"/>
              </a:lnSpc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However, such inferences are dangerous when applied to society…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3" name="Picture 2"/>
          <p:cNvPicPr/>
          <p:nvPr/>
        </p:nvPicPr>
        <p:blipFill>
          <a:blip r:embed="rId2"/>
          <a:stretch/>
        </p:blipFill>
        <p:spPr>
          <a:xfrm>
            <a:off x="981720" y="1684440"/>
            <a:ext cx="4483800" cy="2885400"/>
          </a:xfrm>
          <a:prstGeom prst="rect">
            <a:avLst/>
          </a:prstGeom>
          <a:ln>
            <a:noFill/>
          </a:ln>
        </p:spPr>
      </p:pic>
      <p:pic>
        <p:nvPicPr>
          <p:cNvPr id="284" name="Picture 2"/>
          <p:cNvPicPr/>
          <p:nvPr/>
        </p:nvPicPr>
        <p:blipFill>
          <a:blip r:embed="rId3"/>
          <a:stretch/>
        </p:blipFill>
        <p:spPr>
          <a:xfrm>
            <a:off x="4803120" y="4326840"/>
            <a:ext cx="3506040" cy="219096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EE901E-1563-40EB-8ABC-889435FB4A06}"/>
              </a:ext>
            </a:extLst>
          </p:cNvPr>
          <p:cNvSpPr txBox="1"/>
          <p:nvPr/>
        </p:nvSpPr>
        <p:spPr>
          <a:xfrm>
            <a:off x="11546784" y="6321287"/>
            <a:ext cx="78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oung migrants are seen showing a banner saying &quot;No thieves, or criminals,  we are young migrants.&quot; Around 300 people have gather to condemn the racism  and discrimination after a racist attack carried">
            <a:extLst>
              <a:ext uri="{FF2B5EF4-FFF2-40B4-BE49-F238E27FC236}">
                <a16:creationId xmlns:a16="http://schemas.microsoft.com/office/drawing/2014/main" id="{84512992-B28F-4507-98BE-6BA0D98EB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493" y="1868556"/>
            <a:ext cx="8863013" cy="464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5FD905-1802-4179-B13C-FE85A357F87E}"/>
              </a:ext>
            </a:extLst>
          </p:cNvPr>
          <p:cNvSpPr txBox="1"/>
          <p:nvPr/>
        </p:nvSpPr>
        <p:spPr>
          <a:xfrm>
            <a:off x="3217792" y="0"/>
            <a:ext cx="6097656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5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….?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19DF9-8D55-40D3-A833-7ECDADBF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What did you learn?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C429A6-56E8-47F5-A0E6-B83001A2E6D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3285156"/>
            <a:ext cx="10972440" cy="1144800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- What is Inductive Reasoning</a:t>
            </a:r>
          </a:p>
          <a:p>
            <a:pPr marL="0" indent="0">
              <a:buNone/>
            </a:pPr>
            <a:r>
              <a:rPr lang="en-GB" sz="2800" dirty="0"/>
              <a:t>- What is Inductive Forcefulness</a:t>
            </a:r>
          </a:p>
          <a:p>
            <a:pPr marL="0" indent="0">
              <a:buNone/>
            </a:pPr>
            <a:r>
              <a:rPr lang="en-GB" sz="2800" dirty="0"/>
              <a:t>- Probability, Frequency, and Rational Expectation</a:t>
            </a:r>
          </a:p>
          <a:p>
            <a:pPr marL="0" indent="0">
              <a:buNone/>
            </a:pPr>
            <a:r>
              <a:rPr lang="en-GB" sz="2800" dirty="0"/>
              <a:t>- What is Inductive Soundness</a:t>
            </a:r>
          </a:p>
          <a:p>
            <a:pPr marL="0" indent="0">
              <a:buNone/>
            </a:pPr>
            <a:r>
              <a:rPr lang="en-GB" sz="2800" dirty="0"/>
              <a:t>- Differences between Deductive and Inductive Reasoning</a:t>
            </a:r>
          </a:p>
          <a:p>
            <a:pPr marL="0" indent="0">
              <a:buNone/>
            </a:pPr>
            <a:r>
              <a:rPr lang="en-GB" sz="2800"/>
              <a:t>- What </a:t>
            </a:r>
            <a:r>
              <a:rPr lang="en-GB" sz="2800" dirty="0"/>
              <a:t>are Inductive Inferences and why they are dangerous</a:t>
            </a:r>
          </a:p>
        </p:txBody>
      </p:sp>
    </p:spTree>
    <p:extLst>
      <p:ext uri="{BB962C8B-B14F-4D97-AF65-F5344CB8AC3E}">
        <p14:creationId xmlns:p14="http://schemas.microsoft.com/office/powerpoint/2010/main" val="398163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263520" y="789120"/>
            <a:ext cx="11444040" cy="42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2"/>
          <p:cNvSpPr/>
          <p:nvPr/>
        </p:nvSpPr>
        <p:spPr>
          <a:xfrm>
            <a:off x="6100560" y="2847600"/>
            <a:ext cx="498852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would not make much sense for a logician, a kind of person who only uses deductive reasoning and does not know anything about Inverness…</a:t>
            </a:r>
            <a:endParaRPr lang="en-GB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Picture 2"/>
          <p:cNvPicPr/>
          <p:nvPr/>
        </p:nvPicPr>
        <p:blipFill>
          <a:blip r:embed="rId2"/>
          <a:stretch/>
        </p:blipFill>
        <p:spPr>
          <a:xfrm>
            <a:off x="947160" y="1977120"/>
            <a:ext cx="4069080" cy="32400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A5F52E-1CE2-48C1-B8C1-A4268528AA06}"/>
              </a:ext>
            </a:extLst>
          </p:cNvPr>
          <p:cNvSpPr txBox="1"/>
          <p:nvPr/>
        </p:nvSpPr>
        <p:spPr>
          <a:xfrm>
            <a:off x="11546784" y="6321287"/>
            <a:ext cx="78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263520" y="789120"/>
            <a:ext cx="11444040" cy="42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2"/>
          <p:cNvSpPr/>
          <p:nvPr/>
        </p:nvSpPr>
        <p:spPr>
          <a:xfrm>
            <a:off x="577440" y="1403640"/>
            <a:ext cx="91832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Given what we know about Inverness, we can expect than almost everyone owns wollen garments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1058760" y="2680200"/>
            <a:ext cx="609516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can represent the argument, then, as follows: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P1) </a:t>
            </a:r>
            <a:r>
              <a:rPr lang="en-GB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Triona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lives in Inverness.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P2) Almost everyone in Inverness owns at least one item of woollen clothing.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------------------------- therefore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C)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(Probably) </a:t>
            </a:r>
            <a:r>
              <a:rPr lang="en-GB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Triona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owns at least one woollen item of clothing.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Picture 2"/>
          <p:cNvPicPr/>
          <p:nvPr/>
        </p:nvPicPr>
        <p:blipFill>
          <a:blip r:embed="rId2"/>
          <a:stretch/>
        </p:blipFill>
        <p:spPr>
          <a:xfrm>
            <a:off x="7700400" y="2332800"/>
            <a:ext cx="3514320" cy="283248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3C7560-5967-4684-811C-AE4DF9B9F27B}"/>
              </a:ext>
            </a:extLst>
          </p:cNvPr>
          <p:cNvSpPr txBox="1"/>
          <p:nvPr/>
        </p:nvSpPr>
        <p:spPr>
          <a:xfrm>
            <a:off x="11546784" y="6321287"/>
            <a:ext cx="78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5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A426573-4D7B-4058-A254-1703978A6CBA}"/>
              </a:ext>
            </a:extLst>
          </p:cNvPr>
          <p:cNvGrpSpPr/>
          <p:nvPr/>
        </p:nvGrpSpPr>
        <p:grpSpPr>
          <a:xfrm>
            <a:off x="2125737" y="6041990"/>
            <a:ext cx="873360" cy="354240"/>
            <a:chOff x="2125737" y="6041990"/>
            <a:chExt cx="873360" cy="35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94F1FD20-3843-4CB7-81BD-727BF54679FB}"/>
                    </a:ext>
                  </a:extLst>
                </p14:cNvPr>
                <p14:cNvContentPartPr/>
                <p14:nvPr/>
              </p14:nvContentPartPr>
              <p14:xfrm>
                <a:off x="2125737" y="6041990"/>
                <a:ext cx="247680" cy="342000"/>
              </p14:xfrm>
            </p:contentPart>
          </mc:Choice>
          <mc:Fallback xmlns=""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94F1FD20-3843-4CB7-81BD-727BF54679F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17097" y="6032990"/>
                  <a:ext cx="2653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B852D929-1000-4F34-9BC1-8A669997522A}"/>
                    </a:ext>
                  </a:extLst>
                </p14:cNvPr>
                <p14:cNvContentPartPr/>
                <p14:nvPr/>
              </p14:nvContentPartPr>
              <p14:xfrm>
                <a:off x="2465217" y="6250790"/>
                <a:ext cx="54000" cy="14544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B852D929-1000-4F34-9BC1-8A669997522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56217" y="6241790"/>
                  <a:ext cx="71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840CEAA4-FAF5-41E9-80AA-9F8AA12D7AF3}"/>
                    </a:ext>
                  </a:extLst>
                </p14:cNvPr>
                <p14:cNvContentPartPr/>
                <p14:nvPr/>
              </p14:nvContentPartPr>
              <p14:xfrm>
                <a:off x="2437137" y="6174110"/>
                <a:ext cx="192960" cy="6660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840CEAA4-FAF5-41E9-80AA-9F8AA12D7AF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28137" y="6165470"/>
                  <a:ext cx="210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5B8A1651-5CE0-4C00-9717-08921A388B09}"/>
                    </a:ext>
                  </a:extLst>
                </p14:cNvPr>
                <p14:cNvContentPartPr/>
                <p14:nvPr/>
              </p14:nvContentPartPr>
              <p14:xfrm>
                <a:off x="2630097" y="6181310"/>
                <a:ext cx="88920" cy="15192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5B8A1651-5CE0-4C00-9717-08921A388B0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21457" y="6172670"/>
                  <a:ext cx="1065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5B1E8C7B-8EDF-4217-BA3B-F75723284A49}"/>
                    </a:ext>
                  </a:extLst>
                </p14:cNvPr>
                <p14:cNvContentPartPr/>
                <p14:nvPr/>
              </p14:nvContentPartPr>
              <p14:xfrm>
                <a:off x="2749617" y="6166550"/>
                <a:ext cx="90000" cy="16992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5B1E8C7B-8EDF-4217-BA3B-F75723284A4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40977" y="6157550"/>
                  <a:ext cx="1076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075828F4-388C-4E2F-9F69-3BC983BB3EB7}"/>
                    </a:ext>
                  </a:extLst>
                </p14:cNvPr>
                <p14:cNvContentPartPr/>
                <p14:nvPr/>
              </p14:nvContentPartPr>
              <p14:xfrm>
                <a:off x="2935737" y="6145670"/>
                <a:ext cx="63360" cy="18540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075828F4-388C-4E2F-9F69-3BC983BB3EB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26737" y="6136670"/>
                  <a:ext cx="8100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DB797BC-178C-4115-BF66-D6B8FA51F5C6}"/>
              </a:ext>
            </a:extLst>
          </p:cNvPr>
          <p:cNvGrpSpPr/>
          <p:nvPr/>
        </p:nvGrpSpPr>
        <p:grpSpPr>
          <a:xfrm>
            <a:off x="3199617" y="5915990"/>
            <a:ext cx="1775160" cy="669600"/>
            <a:chOff x="3199617" y="5915990"/>
            <a:chExt cx="1775160" cy="66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1BF1B739-C57C-4DB7-8358-F1472DFA337C}"/>
                    </a:ext>
                  </a:extLst>
                </p14:cNvPr>
                <p14:cNvContentPartPr/>
                <p14:nvPr/>
              </p14:nvContentPartPr>
              <p14:xfrm>
                <a:off x="3199617" y="5915990"/>
                <a:ext cx="324360" cy="60264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1BF1B739-C57C-4DB7-8358-F1472DFA337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90617" y="5907350"/>
                  <a:ext cx="34200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B1A2C315-6EB3-4A68-AEB1-2D51995D5310}"/>
                    </a:ext>
                  </a:extLst>
                </p14:cNvPr>
                <p14:cNvContentPartPr/>
                <p14:nvPr/>
              </p14:nvContentPartPr>
              <p14:xfrm>
                <a:off x="3391857" y="6254030"/>
                <a:ext cx="722880" cy="24084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B1A2C315-6EB3-4A68-AEB1-2D51995D531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82857" y="6245030"/>
                  <a:ext cx="7405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FEB83155-425C-4963-AABE-115D9C878186}"/>
                    </a:ext>
                  </a:extLst>
                </p14:cNvPr>
                <p14:cNvContentPartPr/>
                <p14:nvPr/>
              </p14:nvContentPartPr>
              <p14:xfrm>
                <a:off x="4200057" y="6287150"/>
                <a:ext cx="109080" cy="18144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FEB83155-425C-4963-AABE-115D9C87818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91417" y="6278150"/>
                  <a:ext cx="1267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B24A7D19-7BDB-4592-BA41-71DA57496950}"/>
                    </a:ext>
                  </a:extLst>
                </p14:cNvPr>
                <p14:cNvContentPartPr/>
                <p14:nvPr/>
              </p14:nvContentPartPr>
              <p14:xfrm>
                <a:off x="4383297" y="6363830"/>
                <a:ext cx="48960" cy="9720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B24A7D19-7BDB-4592-BA41-71DA5749695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374297" y="6355190"/>
                  <a:ext cx="666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9229D0AB-CF7E-4E6D-94EF-2338BA0F72B6}"/>
                    </a:ext>
                  </a:extLst>
                </p14:cNvPr>
                <p14:cNvContentPartPr/>
                <p14:nvPr/>
              </p14:nvContentPartPr>
              <p14:xfrm>
                <a:off x="4476177" y="6282470"/>
                <a:ext cx="158040" cy="19044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9229D0AB-CF7E-4E6D-94EF-2338BA0F72B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467177" y="6273470"/>
                  <a:ext cx="175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48CBF9D5-E38E-49DB-B995-B1958593027C}"/>
                    </a:ext>
                  </a:extLst>
                </p14:cNvPr>
                <p14:cNvContentPartPr/>
                <p14:nvPr/>
              </p14:nvContentPartPr>
              <p14:xfrm>
                <a:off x="4756257" y="6096710"/>
                <a:ext cx="218520" cy="48888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48CBF9D5-E38E-49DB-B995-B1958593027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47617" y="6087710"/>
                  <a:ext cx="236160" cy="50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9F9D4823-589D-4521-9102-E49D4B9544B3}"/>
              </a:ext>
            </a:extLst>
          </p:cNvPr>
          <p:cNvGrpSpPr/>
          <p:nvPr/>
        </p:nvGrpSpPr>
        <p:grpSpPr>
          <a:xfrm>
            <a:off x="5570217" y="6116510"/>
            <a:ext cx="2660400" cy="426240"/>
            <a:chOff x="5570217" y="6116510"/>
            <a:chExt cx="2660400" cy="42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5B4843CD-E27A-4BF6-99BF-C20E02FDEC3A}"/>
                    </a:ext>
                  </a:extLst>
                </p14:cNvPr>
                <p14:cNvContentPartPr/>
                <p14:nvPr/>
              </p14:nvContentPartPr>
              <p14:xfrm>
                <a:off x="5570217" y="6116510"/>
                <a:ext cx="231480" cy="42624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5B4843CD-E27A-4BF6-99BF-C20E02FDEC3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61217" y="6107870"/>
                  <a:ext cx="24912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639264CA-0154-43F5-BA43-0C91138F1D7B}"/>
                    </a:ext>
                  </a:extLst>
                </p14:cNvPr>
                <p14:cNvContentPartPr/>
                <p14:nvPr/>
              </p14:nvContentPartPr>
              <p14:xfrm>
                <a:off x="5858577" y="6300110"/>
                <a:ext cx="99360" cy="16272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639264CA-0154-43F5-BA43-0C91138F1D7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849577" y="6291470"/>
                  <a:ext cx="117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45C31261-6864-4855-89C6-83AADEEB2745}"/>
                    </a:ext>
                  </a:extLst>
                </p14:cNvPr>
                <p14:cNvContentPartPr/>
                <p14:nvPr/>
              </p14:nvContentPartPr>
              <p14:xfrm>
                <a:off x="5920857" y="6246830"/>
                <a:ext cx="87480" cy="17856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45C31261-6864-4855-89C6-83AADEEB274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11857" y="6238190"/>
                  <a:ext cx="1051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CDDC9D5E-F537-4685-813E-EC374FCB5288}"/>
                    </a:ext>
                  </a:extLst>
                </p14:cNvPr>
                <p14:cNvContentPartPr/>
                <p14:nvPr/>
              </p14:nvContentPartPr>
              <p14:xfrm>
                <a:off x="6101937" y="6247910"/>
                <a:ext cx="99720" cy="17496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CDDC9D5E-F537-4685-813E-EC374FCB528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092937" y="6239270"/>
                  <a:ext cx="1173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D7EECA67-81C4-41FB-BE2C-2BFB8900B87D}"/>
                    </a:ext>
                  </a:extLst>
                </p14:cNvPr>
                <p14:cNvContentPartPr/>
                <p14:nvPr/>
              </p14:nvContentPartPr>
              <p14:xfrm>
                <a:off x="6088617" y="6247190"/>
                <a:ext cx="187200" cy="4716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D7EECA67-81C4-41FB-BE2C-2BFB8900B87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079617" y="6238550"/>
                  <a:ext cx="2048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F6D81727-2B97-488D-8C36-E0241CB55BD4}"/>
                    </a:ext>
                  </a:extLst>
                </p14:cNvPr>
                <p14:cNvContentPartPr/>
                <p14:nvPr/>
              </p14:nvContentPartPr>
              <p14:xfrm>
                <a:off x="6443937" y="6132710"/>
                <a:ext cx="213840" cy="36252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F6D81727-2B97-488D-8C36-E0241CB55BD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435297" y="6124070"/>
                  <a:ext cx="2314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9608E822-520A-48A9-BB1D-CCDF6144B8A1}"/>
                    </a:ext>
                  </a:extLst>
                </p14:cNvPr>
                <p14:cNvContentPartPr/>
                <p14:nvPr/>
              </p14:nvContentPartPr>
              <p14:xfrm>
                <a:off x="6668937" y="6326390"/>
                <a:ext cx="69120" cy="8532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9608E822-520A-48A9-BB1D-CCDF6144B8A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659937" y="6317750"/>
                  <a:ext cx="867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0895147D-0D5D-4B04-B3ED-074CE2DDFA1E}"/>
                    </a:ext>
                  </a:extLst>
                </p14:cNvPr>
                <p14:cNvContentPartPr/>
                <p14:nvPr/>
              </p14:nvContentPartPr>
              <p14:xfrm>
                <a:off x="6651297" y="6193550"/>
                <a:ext cx="124560" cy="17928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0895147D-0D5D-4B04-B3ED-074CE2DDFA1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642657" y="6184910"/>
                  <a:ext cx="1422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E3A02AA3-C33C-428C-BF4F-9CEAF187F9B5}"/>
                    </a:ext>
                  </a:extLst>
                </p14:cNvPr>
                <p14:cNvContentPartPr/>
                <p14:nvPr/>
              </p14:nvContentPartPr>
              <p14:xfrm>
                <a:off x="6817257" y="6239270"/>
                <a:ext cx="140040" cy="13752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E3A02AA3-C33C-428C-BF4F-9CEAF187F9B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808617" y="6230630"/>
                  <a:ext cx="157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F975025E-FB5A-4128-BAE1-71C4C7783E3F}"/>
                    </a:ext>
                  </a:extLst>
                </p14:cNvPr>
                <p14:cNvContentPartPr/>
                <p14:nvPr/>
              </p14:nvContentPartPr>
              <p14:xfrm>
                <a:off x="7037217" y="6237110"/>
                <a:ext cx="75240" cy="19188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F975025E-FB5A-4128-BAE1-71C4C7783E3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28217" y="6228470"/>
                  <a:ext cx="92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8974E634-0AD1-4B85-8E1E-69BB42186119}"/>
                    </a:ext>
                  </a:extLst>
                </p14:cNvPr>
                <p14:cNvContentPartPr/>
                <p14:nvPr/>
              </p14:nvContentPartPr>
              <p14:xfrm>
                <a:off x="7142697" y="6269510"/>
                <a:ext cx="126360" cy="13644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8974E634-0AD1-4B85-8E1E-69BB4218611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33697" y="6260510"/>
                  <a:ext cx="1440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7E993AC9-C0E0-47EB-96CC-432D1A903042}"/>
                    </a:ext>
                  </a:extLst>
                </p14:cNvPr>
                <p14:cNvContentPartPr/>
                <p14:nvPr/>
              </p14:nvContentPartPr>
              <p14:xfrm>
                <a:off x="7260777" y="6325310"/>
                <a:ext cx="269640" cy="1285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7E993AC9-C0E0-47EB-96CC-432D1A90304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252137" y="6316310"/>
                  <a:ext cx="2872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E1CDB4F0-0B4B-4971-867E-FB7AB69081F8}"/>
                    </a:ext>
                  </a:extLst>
                </p14:cNvPr>
                <p14:cNvContentPartPr/>
                <p14:nvPr/>
              </p14:nvContentPartPr>
              <p14:xfrm>
                <a:off x="7503417" y="6275270"/>
                <a:ext cx="177480" cy="1800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E1CDB4F0-0B4B-4971-867E-FB7AB69081F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494777" y="6266630"/>
                  <a:ext cx="195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21C5D9AD-9C0C-493F-9E82-7F0C7BFC6003}"/>
                    </a:ext>
                  </a:extLst>
                </p14:cNvPr>
                <p14:cNvContentPartPr/>
                <p14:nvPr/>
              </p14:nvContentPartPr>
              <p14:xfrm>
                <a:off x="7765497" y="6247550"/>
                <a:ext cx="118800" cy="20268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21C5D9AD-9C0C-493F-9E82-7F0C7BFC600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756857" y="6238910"/>
                  <a:ext cx="136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969254F0-7FFF-4C25-A73C-238944168657}"/>
                    </a:ext>
                  </a:extLst>
                </p14:cNvPr>
                <p14:cNvContentPartPr/>
                <p14:nvPr/>
              </p14:nvContentPartPr>
              <p14:xfrm>
                <a:off x="7954137" y="6277790"/>
                <a:ext cx="84600" cy="1713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969254F0-7FFF-4C25-A73C-23894416865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945497" y="6268790"/>
                  <a:ext cx="102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4FCC87C0-3BDC-457B-950A-9AA076C28188}"/>
                    </a:ext>
                  </a:extLst>
                </p14:cNvPr>
                <p14:cNvContentPartPr/>
                <p14:nvPr/>
              </p14:nvContentPartPr>
              <p14:xfrm>
                <a:off x="8119737" y="6301550"/>
                <a:ext cx="110880" cy="15624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4FCC87C0-3BDC-457B-950A-9AA076C2818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111097" y="6292910"/>
                  <a:ext cx="128520" cy="173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63520" y="789120"/>
            <a:ext cx="11444040" cy="42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7050600" y="2133720"/>
            <a:ext cx="311148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inductively forceful argument = the truth of the premises does not assure truth of the conclusion!</a:t>
            </a:r>
            <a:endParaRPr lang="en-GB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 best good reasons to believe it</a:t>
            </a:r>
            <a:endParaRPr lang="en-GB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2"/>
          <p:cNvPicPr/>
          <p:nvPr/>
        </p:nvPicPr>
        <p:blipFill>
          <a:blip r:embed="rId2"/>
          <a:stretch/>
        </p:blipFill>
        <p:spPr>
          <a:xfrm>
            <a:off x="1555200" y="2686320"/>
            <a:ext cx="4430160" cy="249156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87216F-EF52-48C6-9275-D83F97BA2059}"/>
              </a:ext>
            </a:extLst>
          </p:cNvPr>
          <p:cNvSpPr txBox="1"/>
          <p:nvPr/>
        </p:nvSpPr>
        <p:spPr>
          <a:xfrm>
            <a:off x="11546784" y="6321287"/>
            <a:ext cx="78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63520" y="789120"/>
            <a:ext cx="11444040" cy="42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3898080" y="2394720"/>
            <a:ext cx="3889440" cy="182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We focus on three types of probability : </a:t>
            </a: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proportion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frequency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and </a:t>
            </a: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rational expectation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0CE881-2988-4ECC-8984-B36CAFA2F764}"/>
              </a:ext>
            </a:extLst>
          </p:cNvPr>
          <p:cNvSpPr txBox="1"/>
          <p:nvPr/>
        </p:nvSpPr>
        <p:spPr>
          <a:xfrm>
            <a:off x="11546784" y="6321287"/>
            <a:ext cx="78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63520" y="789120"/>
            <a:ext cx="11444040" cy="42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2013120" y="3168360"/>
            <a:ext cx="484416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Probability of drawing an ace: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1/13 = (about 0.077)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Picture 2"/>
          <p:cNvPicPr/>
          <p:nvPr/>
        </p:nvPicPr>
        <p:blipFill>
          <a:blip r:embed="rId2"/>
          <a:stretch/>
        </p:blipFill>
        <p:spPr>
          <a:xfrm>
            <a:off x="7371360" y="1826640"/>
            <a:ext cx="3180240" cy="3180240"/>
          </a:xfrm>
          <a:prstGeom prst="rect">
            <a:avLst/>
          </a:prstGeom>
          <a:ln>
            <a:noFill/>
          </a:ln>
        </p:spPr>
      </p:pic>
      <p:sp>
        <p:nvSpPr>
          <p:cNvPr id="2" name="CustomShape 2">
            <a:extLst>
              <a:ext uri="{FF2B5EF4-FFF2-40B4-BE49-F238E27FC236}">
                <a16:creationId xmlns:a16="http://schemas.microsoft.com/office/drawing/2014/main" id="{1BF6D7D5-ACCC-4636-BD7D-2A6ED42CF82D}"/>
              </a:ext>
            </a:extLst>
          </p:cNvPr>
          <p:cNvSpPr/>
          <p:nvPr/>
        </p:nvSpPr>
        <p:spPr>
          <a:xfrm>
            <a:off x="1714742" y="1964176"/>
            <a:ext cx="35046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kzidenzGroteskBE-Md"/>
                <a:ea typeface="DejaVu Sans"/>
              </a:rPr>
              <a:t>Proportion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.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e.g. ‘7/8 of </a:t>
            </a:r>
            <a:r>
              <a:rPr lang="en-GB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Xs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 are Ys’.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5E6A7C-F28A-441B-9360-944A7E22B4CF}"/>
              </a:ext>
            </a:extLst>
          </p:cNvPr>
          <p:cNvSpPr txBox="1"/>
          <p:nvPr/>
        </p:nvSpPr>
        <p:spPr>
          <a:xfrm>
            <a:off x="11546784" y="6321287"/>
            <a:ext cx="78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63520" y="789120"/>
            <a:ext cx="11444040" cy="42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6354720" y="1752120"/>
            <a:ext cx="488160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F</a:t>
            </a: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kzidenzGroteskBE-Md"/>
                <a:ea typeface="DejaVu Sans"/>
              </a:rPr>
              <a:t>requency</a:t>
            </a: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.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Snow in London in December?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dus-Roman"/>
                <a:ea typeface="DejaVu Sans"/>
              </a:rPr>
              <a:t>You find that, out of the past one hundred Decembers, it has snowed during fourteen of them. 14/100 (0.14).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Picture 2"/>
          <p:cNvPicPr/>
          <p:nvPr/>
        </p:nvPicPr>
        <p:blipFill>
          <a:blip r:embed="rId2"/>
          <a:stretch/>
        </p:blipFill>
        <p:spPr>
          <a:xfrm>
            <a:off x="861480" y="2358360"/>
            <a:ext cx="4496040" cy="28422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B8F282-08B0-4A10-B65F-411D0163E509}"/>
              </a:ext>
            </a:extLst>
          </p:cNvPr>
          <p:cNvSpPr txBox="1"/>
          <p:nvPr/>
        </p:nvSpPr>
        <p:spPr>
          <a:xfrm>
            <a:off x="11546784" y="6321287"/>
            <a:ext cx="78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</TotalTime>
  <Words>1321</Words>
  <Application>Microsoft Office PowerPoint</Application>
  <PresentationFormat>Широкоэкранный</PresentationFormat>
  <Paragraphs>208</Paragraphs>
  <Slides>32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2" baseType="lpstr">
      <vt:lpstr>AkzidenzGroteskBE-Md</vt:lpstr>
      <vt:lpstr>AkzidenzGroteskBE-MdIt</vt:lpstr>
      <vt:lpstr>AkzidenzGroteskBE-Regular</vt:lpstr>
      <vt:lpstr>Aldus-Italic</vt:lpstr>
      <vt:lpstr>Aldus-Roman</vt:lpstr>
      <vt:lpstr>Arial</vt:lpstr>
      <vt:lpstr>Symbol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Mirko Farina</dc:creator>
  <dc:description/>
  <cp:lastModifiedBy>Prova Prova</cp:lastModifiedBy>
  <cp:revision>58</cp:revision>
  <cp:lastPrinted>2019-09-01T03:52:23Z</cp:lastPrinted>
  <dcterms:created xsi:type="dcterms:W3CDTF">2019-08-31T06:28:14Z</dcterms:created>
  <dcterms:modified xsi:type="dcterms:W3CDTF">2020-11-17T13:24:06Z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68</vt:i4>
  </property>
</Properties>
</file>