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23158-C5D0-9BD4-FCF0-AB8ABED58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E4963A-65D8-AD53-11C0-C4D05ACEE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0FEDE3-C88F-CEFD-14C7-27590A10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08EA1-71B9-60E3-5795-8B10D60F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48ED8-5C83-13B6-95BF-5BB1078D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927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8331C1-AC1E-D091-72E8-F0EF01E3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CF8F7-2D84-124B-62AF-DE2FE6EED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857855-B031-B30E-379D-F9004251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776807-D481-7CB8-A278-20586A6D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9867B-88AF-EE22-3CA7-A33A5648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7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6B872F-9461-5355-CF65-4AE9EED6B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F0A128-7046-E778-0B60-879B08DF2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F4E183-90D9-EF90-D854-3630FFF6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C005F8-648E-D372-AAF9-7405D59B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284A1D-3B1F-47EB-0D72-CA78FDBB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1344E-2852-2E7C-3A9B-2FE211C5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039E2F-6ACC-52C5-82B8-16E12FBF8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1D1AA-56C1-13AE-B1B7-AEB10EC2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200E5D-5CE2-ED14-0492-66DAFA24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13E8B-9420-AD0B-6B80-4F605A65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1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524A6-0FD0-867C-50A0-3C0EFE98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072222-896E-39B5-F6B7-F6A1E198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01C624-FAC2-6934-FE89-BC928047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A9EDC-6DAD-BB96-F97B-BF0DBF19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ADD801-85AB-1C2B-398E-EF6633F5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6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C2DA80-E776-F914-D127-6C420F45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E9BE5E-F95E-9D10-C02F-5A8A3197E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CD137-9B42-3786-E1DF-5B34BA6E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5C96B9-29C2-21C3-8D85-9E7CA1EB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14AE4-66BC-3000-3636-B8CCDBE56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E869FC-25A8-3768-1105-840A1113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7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AB81C-5693-83C5-7A26-B3C9E127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6C9FB-AB91-8F87-2783-D573E2E69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A4086-BD59-A32B-8C6C-F81EC32A4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44996A-3F0A-D19A-B013-D6AC88A8A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90E68B-0DD3-BE42-3682-B7CB05D73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55039E-2A31-A4AF-F0FD-3E3F2B43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5B5587-5266-0D56-D433-8383C93A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E53070-4589-6BE2-EF49-89C0B61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8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B2E94-01C9-7D17-E420-5016640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1866D6-0BAF-BEC2-328A-D57977BD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F07DBB-4B31-EF3B-EF23-611D4EF4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EC29BF-1875-07F7-6A34-AB2669AF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8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466A77-C551-7ECA-0AAA-195746FD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6CA8A-D2D5-3501-88A7-D44D1444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958B51-AD3B-9513-80CD-880D9C21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DCBE3-F6A9-40FC-73D4-37A95F7C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CCD3D-6998-2F32-62E2-20AF03E5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6F34108-347F-DF68-76C2-DF4F5E33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8EF45D-FBD6-9282-61B7-982C62DA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5A6936-4056-1D9E-81DE-B3DF497E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3452C9-281A-1081-533C-0FB70364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7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B1E2-D66E-9F8F-00D9-E6D8F1A1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F65A2C-3D90-F554-E3C7-27D3C30AC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19B9E3-CC0D-4D92-1C13-C635AE6C5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CC02B2-53DD-0FAB-72BB-5A1B1D7DC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C3AD85-7F1E-5386-F8EA-FAE06A586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0AE67-C0AA-AC29-675C-2806CC5F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56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EECBD-0FB8-8687-2AA3-FD742987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74557C-BD28-8F9F-4375-69DB0A88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FF2985-F769-92E4-9387-51BC46DE3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8414C-E294-4BA5-AA41-3AE8D097D7CE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7E2EE5-6309-E994-945E-B4CEBBF5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195EA-D9A4-9481-D843-ED82A84BA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6D49C-C6BA-494D-9968-2464FCE78E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3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154641-FF63-4809-F79A-A6BD377149B2}"/>
              </a:ext>
            </a:extLst>
          </p:cNvPr>
          <p:cNvSpPr/>
          <p:nvPr/>
        </p:nvSpPr>
        <p:spPr>
          <a:xfrm>
            <a:off x="5239512" y="1186555"/>
            <a:ext cx="1673645" cy="34976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FactHeadcountDaily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fact_id (PK</a:t>
            </a:r>
            <a:r>
              <a:rPr lang="ru-RU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date_key (FK)</a:t>
            </a:r>
            <a:endParaRPr lang="ru-RU" sz="10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employee_key (FK)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company_key (FK)</a:t>
            </a:r>
            <a:endParaRPr lang="ru-RU" sz="10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active_flag</a:t>
            </a:r>
            <a:endParaRPr lang="ru-RU" sz="10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std_hours_per_day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leave_day_flag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leave_hours</a:t>
            </a:r>
            <a:endParaRPr lang="ru-RU" sz="1000" kern="100" dirty="0">
              <a:solidFill>
                <a:schemeClr val="tx1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leave_status_key (FK)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leave_type_key (FK)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termination_flag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26B6025-7E40-D254-7585-E6422AC42E27}"/>
              </a:ext>
            </a:extLst>
          </p:cNvPr>
          <p:cNvSpPr/>
          <p:nvPr/>
        </p:nvSpPr>
        <p:spPr>
          <a:xfrm>
            <a:off x="2632798" y="1287634"/>
            <a:ext cx="1857543" cy="17258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DimDate</a:t>
            </a:r>
            <a:endParaRPr lang="ru-RU" sz="11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date_key (PK, surrogate</a:t>
            </a:r>
            <a:r>
              <a:rPr lang="ru-RU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calendar_date</a:t>
            </a:r>
            <a:r>
              <a:rPr lang="en-US" sz="1000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(business key)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year, 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month,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week</a:t>
            </a:r>
            <a:r>
              <a:rPr lang="en-US" sz="1000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day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301CB46-D6C2-FA2E-6FB2-60AB4D2FF267}"/>
              </a:ext>
            </a:extLst>
          </p:cNvPr>
          <p:cNvSpPr/>
          <p:nvPr/>
        </p:nvSpPr>
        <p:spPr>
          <a:xfrm>
            <a:off x="2541836" y="3242934"/>
            <a:ext cx="1948505" cy="15211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DimEmployee</a:t>
            </a:r>
            <a:endParaRPr lang="ru-RU" sz="11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employee_key (PK, surrogate)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employee_id (business </a:t>
            </a:r>
            <a:r>
              <a:rPr lang="en-US" sz="1000" kern="1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key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hire_date,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termination_date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3E4441-5E15-0696-7339-F57A858C96CE}"/>
              </a:ext>
            </a:extLst>
          </p:cNvPr>
          <p:cNvSpPr/>
          <p:nvPr/>
        </p:nvSpPr>
        <p:spPr>
          <a:xfrm>
            <a:off x="7669686" y="1186555"/>
            <a:ext cx="1869848" cy="127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DimCompany</a:t>
            </a:r>
            <a:endParaRPr lang="ru-RU" sz="11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company_key (PK, surrogate)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company_id (business key</a:t>
            </a:r>
            <a:r>
              <a:rPr lang="ru-RU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US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company_name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89CE73-D490-46C4-EFFD-FDF4D31E2F3A}"/>
              </a:ext>
            </a:extLst>
          </p:cNvPr>
          <p:cNvSpPr/>
          <p:nvPr/>
        </p:nvSpPr>
        <p:spPr>
          <a:xfrm>
            <a:off x="7662327" y="4029484"/>
            <a:ext cx="2140236" cy="127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DimLeaveType</a:t>
            </a:r>
            <a:endParaRPr lang="ru-RU" sz="11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leave_type_key (PK, surrogate)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(AL / SL / UPL / OTHER)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9D2142-07BB-E0EE-A2A9-482AF044E037}"/>
              </a:ext>
            </a:extLst>
          </p:cNvPr>
          <p:cNvSpPr/>
          <p:nvPr/>
        </p:nvSpPr>
        <p:spPr>
          <a:xfrm>
            <a:off x="7669686" y="2695277"/>
            <a:ext cx="2140236" cy="10953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DimLeaveStatus</a:t>
            </a:r>
            <a:endParaRPr lang="ru-RU" sz="1100" b="1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leave_status_key (PK, surrogate)</a:t>
            </a:r>
            <a:endParaRPr lang="ru-RU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(VALID / INVALID)</a:t>
            </a:r>
            <a:endParaRPr lang="en-US" sz="1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80B343B1-D35F-ECC1-870B-4F798D5BF133}"/>
              </a:ext>
            </a:extLst>
          </p:cNvPr>
          <p:cNvCxnSpPr>
            <a:cxnSpLocks/>
          </p:cNvCxnSpPr>
          <p:nvPr/>
        </p:nvCxnSpPr>
        <p:spPr>
          <a:xfrm rot="10800000">
            <a:off x="4490342" y="1769806"/>
            <a:ext cx="1094383" cy="2683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BEEB90D3-DAE2-7BDF-0594-5891EFBD64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90342" y="2297649"/>
            <a:ext cx="986231" cy="14305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9FDE78F3-2B97-8A07-B3F5-FAF88D084FFD}"/>
              </a:ext>
            </a:extLst>
          </p:cNvPr>
          <p:cNvCxnSpPr>
            <a:cxnSpLocks/>
          </p:cNvCxnSpPr>
          <p:nvPr/>
        </p:nvCxnSpPr>
        <p:spPr>
          <a:xfrm flipV="1">
            <a:off x="6767282" y="1720644"/>
            <a:ext cx="914709" cy="8421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CCDBAD33-74E0-4AE6-CEF7-C5D63093BF6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808650" y="3242934"/>
            <a:ext cx="861036" cy="6263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: уступ 45">
            <a:extLst>
              <a:ext uri="{FF2B5EF4-FFF2-40B4-BE49-F238E27FC236}">
                <a16:creationId xmlns:a16="http://schemas.microsoft.com/office/drawing/2014/main" id="{AAFD1951-8560-80E5-7038-7263FBD62290}"/>
              </a:ext>
            </a:extLst>
          </p:cNvPr>
          <p:cNvCxnSpPr>
            <a:cxnSpLocks/>
          </p:cNvCxnSpPr>
          <p:nvPr/>
        </p:nvCxnSpPr>
        <p:spPr>
          <a:xfrm>
            <a:off x="6814369" y="4174434"/>
            <a:ext cx="867622" cy="3749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77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168</Words>
  <Application>Microsoft Office PowerPoint</Application>
  <PresentationFormat>Широкоэкранный</PresentationFormat>
  <Paragraphs>34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Ковалев</dc:creator>
  <cp:lastModifiedBy>Иван Ковалев</cp:lastModifiedBy>
  <cp:revision>4</cp:revision>
  <dcterms:created xsi:type="dcterms:W3CDTF">2025-09-20T12:31:12Z</dcterms:created>
  <dcterms:modified xsi:type="dcterms:W3CDTF">2025-09-21T13:30:13Z</dcterms:modified>
</cp:coreProperties>
</file>