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B8B57-9E44-D26C-8CF2-395CEA024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CA0F68-E46A-56C4-3636-9C7CAB99C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83F2A4-65CA-C948-D1C0-6019E396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DDC1-E146-476C-9C36-FF7AA0E581DF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DB4276-6B47-95B8-22C2-12337509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8139DF-D115-9ED0-32C1-B0A8F2D2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0335-57B5-42D4-9EC1-DC15287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06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0893E-7FAB-938C-6A1C-6BFF4573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B2FB85-E913-6E7F-4415-91D0144B8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C1306D-6AC3-F9AA-47A0-3E7D6DA8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DDC1-E146-476C-9C36-FF7AA0E581DF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E8357D-E220-E3AF-2D06-2F828C62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345745-71EE-85A4-5F3C-A536B504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0335-57B5-42D4-9EC1-DC15287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11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68C1404-6525-7E3A-A52D-9F41FA2F5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9132F6-8633-14AB-62A8-FCEEBF327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067912-0C2E-0209-F718-EE3E37CF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DDC1-E146-476C-9C36-FF7AA0E581DF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18D867-7C94-8B2D-25F8-817C252B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253A69-3BA7-593D-C89E-E9AAE3BC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0335-57B5-42D4-9EC1-DC15287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73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018D1-DB1E-6EA0-C899-CB1B1AF6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A42B5C-D710-0820-B27B-B7DBE0EB5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B948BA-DCE6-721B-BCFB-B59E7C8A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DDC1-E146-476C-9C36-FF7AA0E581DF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DFE808-10E9-374B-4EE7-3DFEEDA6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AEDE14-207E-D930-B237-AD1BF6C2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0335-57B5-42D4-9EC1-DC15287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44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8513D-C2BB-9DC9-5ACD-7B73C8B31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C8CBA4-67BB-F43B-4AF1-2802ABDCB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D1D7ED-E56C-7752-0EAD-E31572F2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DDC1-E146-476C-9C36-FF7AA0E581DF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0344C6-8A87-8DEE-3C74-6F2D0962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D208FA-984C-E5B3-361C-B1261A18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0335-57B5-42D4-9EC1-DC15287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3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F0A43-2C0E-194F-E095-134CE7BF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8BC78F-70F1-34E5-03D7-FACB408CF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2CEAD6-96EF-618F-FBDB-F316FBB48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872A95-BD03-FBD4-9727-E3DDF256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DDC1-E146-476C-9C36-FF7AA0E581DF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7A957B-8B7D-C8CC-0E6B-23964AB3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3B8616-AF8D-AAC2-81ED-C89849BB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0335-57B5-42D4-9EC1-DC15287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75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CC5AE-BACD-C724-7F39-41E8F992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5A8513-E15C-4C83-9A7E-48CC56E98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553E1A-09DE-009B-10F3-B60622583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00A4FD-0952-9510-72C9-1AE982503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DEEDDA-F784-22D1-43AB-752D0BE47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295E16-5F7E-3DF0-D326-14CC8AEF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DDC1-E146-476C-9C36-FF7AA0E581DF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82BC666-6C5D-51DC-523E-CBB5EF06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073A845-2312-F1DA-99F1-697E0429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0335-57B5-42D4-9EC1-DC15287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40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2CA76-99A0-6166-F8AE-3DE13E5D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50776B-BC0D-1148-6555-5FCA2114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DDC1-E146-476C-9C36-FF7AA0E581DF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A570261-2EB5-D5E8-0288-E3B81D2D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FC9B0A-BE64-DD66-5A16-44FD99B5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0335-57B5-42D4-9EC1-DC15287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76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810AADC-893A-8558-4332-60CC548A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DDC1-E146-476C-9C36-FF7AA0E581DF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76A798-2650-7945-823B-423C48B4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8B04CE-5312-4504-20C1-43CC1B86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0335-57B5-42D4-9EC1-DC15287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73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5B095-60CE-31C4-8E2C-B8FCBDAAC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51A021-169D-888C-4177-CD4936881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DC32CA-6DDD-65CD-53A9-547A599E5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F4C54B-A946-D750-8810-463EB1A7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DDC1-E146-476C-9C36-FF7AA0E581DF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7E3F27-CEAA-8083-062E-176078E6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36C343-5470-D75A-DE19-D9F45888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0335-57B5-42D4-9EC1-DC15287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85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7FDB2-EF5B-26AF-C9B5-B7B81699C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E51513-A507-9022-B64D-5E41C537A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B84E64-42DE-B52E-EC88-4EB4D1BCA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CDD546-538C-5C60-6CA9-5DAD69B0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DDC1-E146-476C-9C36-FF7AA0E581DF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834C5C-85BC-4222-00C4-E0335432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4E4F20-F03D-BA3B-C7CE-1966D733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0335-57B5-42D4-9EC1-DC15287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04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043BA-13CC-6495-3926-5CB08B98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1A6149-1B99-9583-FCA9-51D9E4387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E5866D-9D75-7B59-CAE3-6F21796BB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DDC1-E146-476C-9C36-FF7AA0E581DF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936318-F45D-1E19-1163-5A026DDB6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9ECF9D-C3A6-7F33-C74B-CA4FB64E8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10335-57B5-42D4-9EC1-DC15287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58892D-F518-EA19-379E-3F653A1D1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2" y="272485"/>
            <a:ext cx="5441576" cy="28176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EB36D3-8CB0-3538-2834-5549833CB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818" y="3290648"/>
            <a:ext cx="7045769" cy="3025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65307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Илья Морозов</dc:creator>
  <cp:lastModifiedBy>Илья Морозов</cp:lastModifiedBy>
  <cp:revision>1</cp:revision>
  <dcterms:created xsi:type="dcterms:W3CDTF">2025-06-22T16:59:29Z</dcterms:created>
  <dcterms:modified xsi:type="dcterms:W3CDTF">2025-06-22T16:59:46Z</dcterms:modified>
</cp:coreProperties>
</file>