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0C9F5-2156-6B73-D727-966137DC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910170-5E75-29EF-40CB-36A6F5FE6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999DB2-E596-F45D-5164-ACB24099C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CC8-B298-48FC-9A28-7967344D1B19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7457EC-13A4-2139-C74D-4D85DC66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A2873A-6AA1-BBA0-58E8-7B75540F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18B-B2A0-4E20-BD6D-0E2ABC891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66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75B78-F4D4-23A6-2567-8FF5C4F7B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A0CFA29-590C-BD16-9F8B-D034F7FF6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E7841F-43AE-6221-9343-2E47B021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CC8-B298-48FC-9A28-7967344D1B19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8DF17E-DFF3-863A-00EB-3DC8DD86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D8D63F-B710-A6AC-7971-A14A4E77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18B-B2A0-4E20-BD6D-0E2ABC891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7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D0449C3-48F4-E002-951C-B0912CC71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BB9E2AF-E368-DB16-2EBC-5FC73D5B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707E8B-A382-A294-140C-4E4FF192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CC8-B298-48FC-9A28-7967344D1B19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9538B0-6D48-0171-795D-D4F68C8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5C2A50-88F6-F0C6-2342-9935E227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18B-B2A0-4E20-BD6D-0E2ABC891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902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AE7B9F-B9B9-D689-5CCB-5F5441656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8DBBF1-0505-7686-2F8F-5146FEFFC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F0CED3-8E9F-26A7-B3A3-F4CA4FE3C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CC8-B298-48FC-9A28-7967344D1B19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AC4CE4-160B-FB65-5F1D-AD49FFC0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0A3CE5-D034-C6EB-9B91-9E18B7F39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18B-B2A0-4E20-BD6D-0E2ABC891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09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ECE86-42D2-7A4B-7840-E0049D39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C23447-E772-ADB7-1DF9-E75AACDAD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0E4EAE-65E1-557C-C873-5B631D22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CC8-B298-48FC-9A28-7967344D1B19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924103-1EFE-2E2E-4EE9-D193B1594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C42C48-0FA0-E43C-3F66-AC760A61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18B-B2A0-4E20-BD6D-0E2ABC891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2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16086-2464-4796-33AB-3268B9AC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679039-D185-61A6-CA69-F2671BDFF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B5F065-721B-62B0-89EF-94B1140FB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EC9DFB-0F61-A3AA-98F0-3053A84B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CC8-B298-48FC-9A28-7967344D1B19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0B5D05-0798-CA1A-1B5E-B8C32C2B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DF8921-5491-F481-FDFB-4DDA6BB40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18B-B2A0-4E20-BD6D-0E2ABC891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6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B70F55-2F4D-1870-77F5-10020691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C8089C-086F-08E2-E49D-34E8EAA1B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F72F11-E41F-C04E-3F62-D1556ECEA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A9B268-B0D3-0ECD-D3DF-F559E4B17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A3787F-8401-39B8-E513-69E1EB9BA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7781BE-EB64-A73F-727B-47990B6A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CC8-B298-48FC-9A28-7967344D1B19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9557E97-5052-A981-24B5-0E7BB826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A4B342-D0C3-FBEC-719E-C2E98871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18B-B2A0-4E20-BD6D-0E2ABC891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01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4B7C3-2125-F835-3741-C77051AF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87B6B2-52C4-B754-0A32-11B795C3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CC8-B298-48FC-9A28-7967344D1B19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2EB0A68-F035-BF3D-28BD-73AFEC65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D214A4-10B3-2BF0-9EED-9E228906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18B-B2A0-4E20-BD6D-0E2ABC891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92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51BADC-1AD3-CD92-DE53-E004EC5A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CC8-B298-48FC-9A28-7967344D1B19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F07724-8836-1CEF-2F39-2CEF77B2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B3B6B5-1515-C2D4-543D-1D72CDBE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18B-B2A0-4E20-BD6D-0E2ABC891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91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61E26F-0DAE-8463-2274-3B143112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5F569E-C24D-C93C-E341-D3AC37886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D7A1B6-1169-7C89-463C-91884BA39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4468E9-2558-0F40-02AB-4023CA69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CC8-B298-48FC-9A28-7967344D1B19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9A9F4F-5728-A053-20A2-16A9C80B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85A4D8-ADE3-57E5-8E5A-F2D2325E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18B-B2A0-4E20-BD6D-0E2ABC891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80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F6671-FA41-AC00-0338-CFEA4619D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B77E7CA-A948-7C21-6310-96A9CA8934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D75083-739F-365A-5BA1-795353FA5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3A3AA1-310E-3156-CAB3-64F7C56A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82CC8-B298-48FC-9A28-7967344D1B19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6A0-6611-B5D3-821B-5738921C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D29BBF-995C-118A-ECE5-51DB215B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218B-B2A0-4E20-BD6D-0E2ABC891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28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1F1B3-85F2-FCE9-D298-BA6DAE87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7A1ACC-85A9-C716-5718-14723AA90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6C96BC-F5FC-1F94-EFB4-8BC52C923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2CC8-B298-48FC-9A28-7967344D1B19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5F26F3-4110-26FB-A077-55D44AED0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6DF21D-8F16-BC07-7975-BF3F51901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F218B-B2A0-4E20-BD6D-0E2ABC8917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59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FA9744-FEB0-3FDE-314A-F1C1C3440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21" y="146500"/>
            <a:ext cx="4605189" cy="26813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BAC242F-77E9-39B6-878A-208116E45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871" y="146500"/>
            <a:ext cx="5109882" cy="26813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09DAE0-61A8-375F-4FAF-FA39D761D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870" y="3598436"/>
            <a:ext cx="5518733" cy="32595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C22B4E-48A2-2F03-B323-808EF6296F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4" y="3592408"/>
            <a:ext cx="5732838" cy="32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2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BE3271-CDA7-3954-1A85-211D38A20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98"/>
            <a:ext cx="3917576" cy="218994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54957C-0365-B292-868B-7B71C6F0A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322" y="236058"/>
            <a:ext cx="6566677" cy="34394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C34105-7D3A-53AA-BECF-08B55D422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3" y="2486555"/>
            <a:ext cx="4696836" cy="30429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546D81-0DB0-82A4-1063-B47CC7EDFE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345" y="2895600"/>
            <a:ext cx="3725796" cy="251011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4EAE907-A40A-AB23-AB5D-5C682F33A7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686" y="4344742"/>
            <a:ext cx="3508150" cy="212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449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Морозов</dc:creator>
  <cp:lastModifiedBy>Илья Морозов</cp:lastModifiedBy>
  <cp:revision>1</cp:revision>
  <dcterms:created xsi:type="dcterms:W3CDTF">2025-06-26T10:32:10Z</dcterms:created>
  <dcterms:modified xsi:type="dcterms:W3CDTF">2025-06-26T10:32:28Z</dcterms:modified>
</cp:coreProperties>
</file>