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A167B3-EE04-A7DE-737C-E6E45EE2D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CC1A79-791B-7055-8354-972E40578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62490B-3D80-E393-6FCA-CEC5BC8CE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FE2B-0624-4BC4-9FF1-0251D3178D33}" type="datetimeFigureOut">
              <a:rPr lang="ru-RU" smtClean="0"/>
              <a:t>06.08.2025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3CF4ED-7275-383E-AA6E-FE353945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FEA7A0-3A80-43B7-BABC-295C22EA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6438-90DB-458C-897D-A549E079F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55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54141-1224-4843-AE60-30023AC8A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550194-1789-598A-F0E3-2D9EC16B2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624026-055D-3BF2-8117-069450E9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FE2B-0624-4BC4-9FF1-0251D3178D33}" type="datetimeFigureOut">
              <a:rPr lang="ru-RU" smtClean="0"/>
              <a:t>06.08.2025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D14971-7E35-3E02-B200-1C44F5CC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19D322-8028-0368-0043-FBBFB2E4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6438-90DB-458C-897D-A549E079F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84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D7F484-2602-7E50-A639-C1A27CDEB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3B16AC2-3CAC-5952-7607-22AD460D3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8DA155-3DF7-9A4F-3662-720D4FD8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FE2B-0624-4BC4-9FF1-0251D3178D33}" type="datetimeFigureOut">
              <a:rPr lang="ru-RU" smtClean="0"/>
              <a:t>06.08.2025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2E4EC9-8014-EE44-BE47-A734C8DB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E94680-7932-2E3C-90F0-12742AD5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6438-90DB-458C-897D-A549E079F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88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D39B9-14F9-6C1E-8A13-B996121C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0424B9-D068-138B-ACE2-05076D010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E52008-B558-0C16-7002-5CFF3E2D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FE2B-0624-4BC4-9FF1-0251D3178D33}" type="datetimeFigureOut">
              <a:rPr lang="ru-RU" smtClean="0"/>
              <a:t>06.08.2025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A83C75-B45F-FD06-8650-2EF98E6C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D31274-37E7-B6B2-32F7-A2D95500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6438-90DB-458C-897D-A549E079F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07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84EEF-BD42-D936-6C33-AE3631AF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919E01-ED70-02D5-E11A-2D4C92CAE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F1E83B-024F-9B03-E3E8-D6BE8619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FE2B-0624-4BC4-9FF1-0251D3178D33}" type="datetimeFigureOut">
              <a:rPr lang="ru-RU" smtClean="0"/>
              <a:t>06.08.2025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2BFC6A-E0C4-10A8-84B6-46D64E77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04356A-767D-484D-5500-1D9A889B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6438-90DB-458C-897D-A549E079F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55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2E771-D428-DFEF-0AB9-D80AE753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14D511-97CD-2687-8344-A2753ECFE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57BE31-2B37-2E98-D43B-342AB7DF6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5C63AE-5034-4647-C20F-9549EA08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FE2B-0624-4BC4-9FF1-0251D3178D33}" type="datetimeFigureOut">
              <a:rPr lang="ru-RU" smtClean="0"/>
              <a:t>06.08.2025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188B93-9779-9F1F-3FC0-54700FA2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408ECE-ED8C-2908-571A-B597DB25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6438-90DB-458C-897D-A549E079F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95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6F75F-EC12-C458-769F-6E14D43CA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AF8492-1A6A-A82E-C62D-1260DF190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AAA69B-13AC-C013-695C-92C939B03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147F6F-E50E-6BF2-F015-F0BDF78E0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CA1B320-443E-76BD-359A-C443D348F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64AD59C-4F50-733E-3D70-EEC29EB7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FE2B-0624-4BC4-9FF1-0251D3178D33}" type="datetimeFigureOut">
              <a:rPr lang="ru-RU" smtClean="0"/>
              <a:t>06.08.2025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2AC5DAB-5675-0352-60E0-DEEF5888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710122C-E9C4-5788-FB6D-62BDAE15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6438-90DB-458C-897D-A549E079F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56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406B1-5F6A-A964-E692-E20D5F1E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D9D8111-3DEA-A9CF-29A8-CB2D4D0A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FE2B-0624-4BC4-9FF1-0251D3178D33}" type="datetimeFigureOut">
              <a:rPr lang="ru-RU" smtClean="0"/>
              <a:t>06.08.2025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F2FC70-97FD-B115-3DC5-655283ED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438455-49A7-F686-8ABD-AB19D70E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6438-90DB-458C-897D-A549E079F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762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470E5F2-9931-D28C-E4C7-4CD6941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FE2B-0624-4BC4-9FF1-0251D3178D33}" type="datetimeFigureOut">
              <a:rPr lang="ru-RU" smtClean="0"/>
              <a:t>06.08.2025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62F0739-5C60-86BA-91E2-BAF6F4D7E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4912F3-99FE-2A81-B79F-079BA4F5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6438-90DB-458C-897D-A549E079F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0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15874-7651-2120-5EF9-732E0C6B1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A9C9CF-2806-05F6-490B-9D1718315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EC8FB5-D4C2-1EAD-5671-D703E0995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F5F692-71FA-BA8A-EAF9-9D00732B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FE2B-0624-4BC4-9FF1-0251D3178D33}" type="datetimeFigureOut">
              <a:rPr lang="ru-RU" smtClean="0"/>
              <a:t>06.08.2025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F457EE-C988-E888-1CFF-8D1099348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9B29E6-31C2-F40A-C699-7F57F565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6438-90DB-458C-897D-A549E079F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62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80381-F3B2-4BF1-134E-AA896E832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93112E8-7982-C83A-3D2B-9DD763777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1827BE-231C-E833-2549-3852BAE2B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05C56D-9393-4D8E-39ED-FECE09B4B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9FE2B-0624-4BC4-9FF1-0251D3178D33}" type="datetimeFigureOut">
              <a:rPr lang="ru-RU" smtClean="0"/>
              <a:t>06.08.2025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DEC6D1-8164-8426-4764-B5A90D1A9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3A9BDB-7EFB-3E5D-82D3-0148E672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C6438-90DB-458C-897D-A549E079F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16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35782-DFD8-57DB-E17F-4626F3CE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50D1C8-69C2-83D9-32EC-18B803910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037D68-6C75-A272-0EDC-F6531354B5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9FE2B-0624-4BC4-9FF1-0251D3178D33}" type="datetimeFigureOut">
              <a:rPr lang="ru-RU" smtClean="0"/>
              <a:t>06.08.2025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18D949-447A-1E65-1E50-ECA83D548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14D74C-3DA0-7D42-C9A8-DC7BCD917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C6438-90DB-458C-897D-A549E079F6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1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B02C668-33CE-82AC-5732-38553E8E4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923"/>
            <a:ext cx="12192000" cy="675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2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30BE71-543B-CC00-B6B7-67F8F7B37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949"/>
            <a:ext cx="12192000" cy="614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75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19AF7E-DBA6-405D-5DE1-509142FD2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37" y="0"/>
            <a:ext cx="105603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6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AB4525-3EF3-1F5D-23F8-3802604F1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590"/>
            <a:ext cx="12192000" cy="575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4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865B4CE-772B-54CA-BB5E-C61C804F6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675"/>
            <a:ext cx="12192000" cy="634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382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Илья Морозов</dc:creator>
  <cp:lastModifiedBy>Илья Морозов</cp:lastModifiedBy>
  <cp:revision>3</cp:revision>
  <dcterms:created xsi:type="dcterms:W3CDTF">2025-08-05T20:54:43Z</dcterms:created>
  <dcterms:modified xsi:type="dcterms:W3CDTF">2025-08-05T23:14:39Z</dcterms:modified>
</cp:coreProperties>
</file>