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D6D6C-21D8-BD3A-BE45-C647A6AB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6C256-A61B-7BFC-46E0-D341D93A6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7A50E-318D-B7B1-2A98-C329D437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32D12E-B558-903F-9322-C97D016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6F3BD-D6A9-CF46-0D01-7B9873D8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7A779-255B-CDBF-C4F8-D30E6D8B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3D2723-350B-A764-A00F-E1AAD9FA1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AF73A8-55E7-500C-48CE-C791E85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78954-F382-D108-DBD6-F368B059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977AD-1EAB-8102-41D1-F4DBAEB1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35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9722F6-8DB5-C705-0398-3EE82CD4D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F09BA9-6514-2B11-0AD0-44D30389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191B8-D45D-B245-D4D4-05444C5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0E24E2-993D-9B8E-24E2-9E22B7F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5D24E1-B536-9E60-F40B-FEDF9BB7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31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73CB3-B515-6F8D-8A84-7CFC67AF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FA185-727E-F8D5-36B8-41F9870B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5394A-947B-9E02-FE6F-28467908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689B1-67E9-2962-7D12-CE816A77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0BA1D9-FA43-D008-3C2F-ADB0C55B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27B61-07FC-21EA-EF8A-FF6D9769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60D4E5-14C8-4305-CD02-3700177B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1FED8-89DD-DF47-02B8-DEB02678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4B755-AA57-11A7-3E8A-611169E1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70F2CB-2913-1981-6EF8-F7AB87E2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4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C65DF-C675-F479-3B85-6CB1B60C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82AFD-5FD8-D172-4D3E-E8B686FDB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B40B34-7281-2523-6891-117439ACD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24D5E-DBCE-A486-1863-0E0E6353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96C41C-E689-9AE5-0C87-EDDF9757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74BE64-C12D-27E0-392D-0D2A9604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5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5C690-C870-5AC5-DC90-A3428132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2CB151-BFAB-9DFF-5BEE-8B7EA1BEE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1AA1BD-AD03-EBB3-D568-707141DB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E163E3-09FB-6C57-743A-BFBAAC79E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B9BD9F-B2A2-D6A2-3539-D6B05B065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01D90D-490F-7D69-ABBF-13BE7A24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CC6CA6-5E32-6D9F-4207-C81D6F7B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1931F1-9728-9EDF-F506-4A840A23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A66B2-A7FD-5C0A-7342-719827BB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7CFF9C-C042-FBA2-3315-7DF13728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2F922F-58D8-B039-EC6C-07ED6D6F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4B83D2-934C-8935-844A-61FD5461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C16F29-88E5-CDF6-A55D-213B4EA9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40A03F-FF2B-5C64-0D28-FBA62FAC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0F7FFB-C55F-8E19-4C4B-E08E9CB7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78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787FF-3B48-54F8-AAC3-8AC30B4C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C4AEC-305C-9B21-8E4C-D246207B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933012-BF61-AE16-0EE1-4B6795FB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2578D-BB48-EC9D-39E1-C4276937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2C2971-70E1-EA92-A19A-A94B717B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6B2A46-C761-FB62-53A4-B34175B2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2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1F3A0-75E4-3EF5-CD87-04090384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60AF5D-2FAD-E09B-06B1-66599491E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B72-C531-E035-EBB4-78584E0BC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EDCF9D-619B-F161-0B11-E68EADF5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AB83-D0C5-538B-9B68-C4C3BCED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4FBEFD-3C53-0440-EE8E-499F488D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4EAEE-03FF-D701-C8B9-7897D0BE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535DB4-51A2-0E3D-0AA6-C89222FE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B8E6-23DA-0D0E-763D-9C09D9662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61FF-B0EA-44FF-AE8E-C7D4CCA53EEA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8C12BC-71A6-8630-C2DB-ACC7903BB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9244-694A-CCD8-266E-A0BFD01C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FE0F-145B-4A97-BF9D-CD88858E5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734E611-647F-DC07-4CD4-B20604F5BF68}"/>
              </a:ext>
            </a:extLst>
          </p:cNvPr>
          <p:cNvSpPr/>
          <p:nvPr/>
        </p:nvSpPr>
        <p:spPr>
          <a:xfrm>
            <a:off x="1981200" y="819652"/>
            <a:ext cx="1299882" cy="7978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099250-7C4B-3914-5001-C432F855DCF7}"/>
              </a:ext>
            </a:extLst>
          </p:cNvPr>
          <p:cNvSpPr/>
          <p:nvPr/>
        </p:nvSpPr>
        <p:spPr>
          <a:xfrm>
            <a:off x="1981200" y="631395"/>
            <a:ext cx="1299882" cy="340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00" dirty="0"/>
              <a:t>Отчетность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30AA49E-8184-4007-C7E4-E7AF4F782C73}"/>
              </a:ext>
            </a:extLst>
          </p:cNvPr>
          <p:cNvSpPr/>
          <p:nvPr/>
        </p:nvSpPr>
        <p:spPr>
          <a:xfrm>
            <a:off x="2429436" y="1218581"/>
            <a:ext cx="1299882" cy="7978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F29DB89-6ECE-2CDC-1CE3-2BC6BDFC7C90}"/>
              </a:ext>
            </a:extLst>
          </p:cNvPr>
          <p:cNvSpPr/>
          <p:nvPr/>
        </p:nvSpPr>
        <p:spPr>
          <a:xfrm>
            <a:off x="2429436" y="1030324"/>
            <a:ext cx="1299882" cy="340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00" dirty="0"/>
              <a:t>Отчетность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9F35A06-7C69-F70E-DB87-4792C29A4DA8}"/>
              </a:ext>
            </a:extLst>
          </p:cNvPr>
          <p:cNvSpPr/>
          <p:nvPr/>
        </p:nvSpPr>
        <p:spPr>
          <a:xfrm>
            <a:off x="2877672" y="1617511"/>
            <a:ext cx="1299882" cy="7978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4F1FBF4-157D-2946-5A7F-49907EE5D255}"/>
              </a:ext>
            </a:extLst>
          </p:cNvPr>
          <p:cNvSpPr/>
          <p:nvPr/>
        </p:nvSpPr>
        <p:spPr>
          <a:xfrm>
            <a:off x="2877672" y="1429254"/>
            <a:ext cx="1299882" cy="340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00" dirty="0"/>
              <a:t>Отчетность</a:t>
            </a:r>
          </a:p>
        </p:txBody>
      </p:sp>
      <p:sp>
        <p:nvSpPr>
          <p:cNvPr id="10" name="Блок-схема: магнитный диск 9">
            <a:extLst>
              <a:ext uri="{FF2B5EF4-FFF2-40B4-BE49-F238E27FC236}">
                <a16:creationId xmlns:a16="http://schemas.microsoft.com/office/drawing/2014/main" id="{C53618D5-457C-704A-42E3-E52374DD7621}"/>
              </a:ext>
            </a:extLst>
          </p:cNvPr>
          <p:cNvSpPr/>
          <p:nvPr/>
        </p:nvSpPr>
        <p:spPr>
          <a:xfrm>
            <a:off x="3671046" y="2227113"/>
            <a:ext cx="3068561" cy="216648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Web-</a:t>
            </a:r>
            <a:r>
              <a:rPr lang="ru-RU" dirty="0"/>
              <a:t>приложение</a:t>
            </a: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0F6361F-316F-E757-1664-A7270EFFDF80}"/>
              </a:ext>
            </a:extLst>
          </p:cNvPr>
          <p:cNvSpPr/>
          <p:nvPr/>
        </p:nvSpPr>
        <p:spPr>
          <a:xfrm rot="18649603">
            <a:off x="2544505" y="2149425"/>
            <a:ext cx="779929" cy="127298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D8EAA7-E6D9-05E2-55C0-7DA58E8A4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378" y="1094561"/>
            <a:ext cx="1177728" cy="142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DC10FD-3129-D794-62F9-9FF14812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66" y="1218581"/>
            <a:ext cx="1177728" cy="142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BA41596-1322-5D1F-DD5F-837686634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782" y="1329153"/>
            <a:ext cx="1177728" cy="142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C4A50AC-8FEC-C3B2-C620-4724946F1649}"/>
              </a:ext>
            </a:extLst>
          </p:cNvPr>
          <p:cNvSpPr/>
          <p:nvPr/>
        </p:nvSpPr>
        <p:spPr>
          <a:xfrm>
            <a:off x="1619607" y="5451381"/>
            <a:ext cx="1649506" cy="7978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3378452-1B84-47A7-8428-6BD75D5484DA}"/>
              </a:ext>
            </a:extLst>
          </p:cNvPr>
          <p:cNvSpPr/>
          <p:nvPr/>
        </p:nvSpPr>
        <p:spPr>
          <a:xfrm>
            <a:off x="1619607" y="5263124"/>
            <a:ext cx="1649506" cy="340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00" dirty="0"/>
              <a:t>Планы мероприятий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BDE19F9-E719-38DC-F017-BEA4BEE4F977}"/>
              </a:ext>
            </a:extLst>
          </p:cNvPr>
          <p:cNvSpPr/>
          <p:nvPr/>
        </p:nvSpPr>
        <p:spPr>
          <a:xfrm>
            <a:off x="2372642" y="5732309"/>
            <a:ext cx="1649506" cy="7978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3868B51-30AC-1287-41FD-A77DA064BC00}"/>
              </a:ext>
            </a:extLst>
          </p:cNvPr>
          <p:cNvSpPr/>
          <p:nvPr/>
        </p:nvSpPr>
        <p:spPr>
          <a:xfrm>
            <a:off x="2372642" y="5544052"/>
            <a:ext cx="1649506" cy="340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200" dirty="0"/>
              <a:t>Планы мероприятий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57CF016-B38C-EC33-3CE0-8826794FE418}"/>
              </a:ext>
            </a:extLst>
          </p:cNvPr>
          <p:cNvSpPr/>
          <p:nvPr/>
        </p:nvSpPr>
        <p:spPr>
          <a:xfrm>
            <a:off x="8153402" y="2385504"/>
            <a:ext cx="1685365" cy="5856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РОИВ</a:t>
            </a:r>
          </a:p>
        </p:txBody>
      </p:sp>
      <p:sp>
        <p:nvSpPr>
          <p:cNvPr id="29" name="Стрелка: изогнутая вверх 28">
            <a:extLst>
              <a:ext uri="{FF2B5EF4-FFF2-40B4-BE49-F238E27FC236}">
                <a16:creationId xmlns:a16="http://schemas.microsoft.com/office/drawing/2014/main" id="{F75660B2-75A9-34F0-AC7C-3E64CE994D1C}"/>
              </a:ext>
            </a:extLst>
          </p:cNvPr>
          <p:cNvSpPr/>
          <p:nvPr/>
        </p:nvSpPr>
        <p:spPr>
          <a:xfrm rot="20604268" flipV="1">
            <a:off x="6041208" y="1269129"/>
            <a:ext cx="2373332" cy="797021"/>
          </a:xfrm>
          <a:prstGeom prst="curvedUpArrow">
            <a:avLst>
              <a:gd name="adj1" fmla="val 25000"/>
              <a:gd name="adj2" fmla="val 181085"/>
              <a:gd name="adj3" fmla="val 5527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: изогнутая вверх 29">
            <a:extLst>
              <a:ext uri="{FF2B5EF4-FFF2-40B4-BE49-F238E27FC236}">
                <a16:creationId xmlns:a16="http://schemas.microsoft.com/office/drawing/2014/main" id="{60077C16-2991-897E-9738-F983C1D66830}"/>
              </a:ext>
            </a:extLst>
          </p:cNvPr>
          <p:cNvSpPr/>
          <p:nvPr/>
        </p:nvSpPr>
        <p:spPr>
          <a:xfrm rot="9857186" flipV="1">
            <a:off x="6462654" y="3161271"/>
            <a:ext cx="1712302" cy="797021"/>
          </a:xfrm>
          <a:prstGeom prst="curvedUpArrow">
            <a:avLst>
              <a:gd name="adj1" fmla="val 25000"/>
              <a:gd name="adj2" fmla="val 181085"/>
              <a:gd name="adj3" fmla="val 552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Стрелка: изогнутая вверх 30">
            <a:extLst>
              <a:ext uri="{FF2B5EF4-FFF2-40B4-BE49-F238E27FC236}">
                <a16:creationId xmlns:a16="http://schemas.microsoft.com/office/drawing/2014/main" id="{01CB7A65-6AA7-9877-724E-16CF4342094E}"/>
              </a:ext>
            </a:extLst>
          </p:cNvPr>
          <p:cNvSpPr/>
          <p:nvPr/>
        </p:nvSpPr>
        <p:spPr>
          <a:xfrm rot="9857186" flipV="1">
            <a:off x="6192686" y="3579504"/>
            <a:ext cx="2373332" cy="797021"/>
          </a:xfrm>
          <a:prstGeom prst="curvedUpArrow">
            <a:avLst>
              <a:gd name="adj1" fmla="val 25000"/>
              <a:gd name="adj2" fmla="val 181085"/>
              <a:gd name="adj3" fmla="val 5527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Стрелка: изогнутая вверх 31">
            <a:extLst>
              <a:ext uri="{FF2B5EF4-FFF2-40B4-BE49-F238E27FC236}">
                <a16:creationId xmlns:a16="http://schemas.microsoft.com/office/drawing/2014/main" id="{513CD89A-C24F-B366-48FA-1FD68DDC935E}"/>
              </a:ext>
            </a:extLst>
          </p:cNvPr>
          <p:cNvSpPr/>
          <p:nvPr/>
        </p:nvSpPr>
        <p:spPr>
          <a:xfrm rot="9857186" flipV="1">
            <a:off x="5527866" y="3847027"/>
            <a:ext cx="3400016" cy="797021"/>
          </a:xfrm>
          <a:prstGeom prst="curvedUpArrow">
            <a:avLst>
              <a:gd name="adj1" fmla="val 25000"/>
              <a:gd name="adj2" fmla="val 181085"/>
              <a:gd name="adj3" fmla="val 5527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22EB2870-D45D-AD02-89B3-AAC2CBE85608}"/>
              </a:ext>
            </a:extLst>
          </p:cNvPr>
          <p:cNvSpPr/>
          <p:nvPr/>
        </p:nvSpPr>
        <p:spPr>
          <a:xfrm rot="2396844">
            <a:off x="3391127" y="4307708"/>
            <a:ext cx="779929" cy="1283495"/>
          </a:xfrm>
          <a:prstGeom prst="downArrow">
            <a:avLst>
              <a:gd name="adj1" fmla="val 32046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33DA91F-2386-6C89-3AD9-E3E57CD4B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30" y="4984843"/>
            <a:ext cx="1855694" cy="1391771"/>
          </a:xfrm>
          <a:prstGeom prst="rect">
            <a:avLst/>
          </a:prstGeom>
        </p:spPr>
      </p:pic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A4608926-1C4C-CC4D-4491-068E0C241111}"/>
              </a:ext>
            </a:extLst>
          </p:cNvPr>
          <p:cNvSpPr/>
          <p:nvPr/>
        </p:nvSpPr>
        <p:spPr>
          <a:xfrm rot="2396844">
            <a:off x="2764713" y="3990884"/>
            <a:ext cx="779929" cy="1283495"/>
          </a:xfrm>
          <a:prstGeom prst="downArrow">
            <a:avLst>
              <a:gd name="adj1" fmla="val 32046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изогнутая вверх 36">
            <a:extLst>
              <a:ext uri="{FF2B5EF4-FFF2-40B4-BE49-F238E27FC236}">
                <a16:creationId xmlns:a16="http://schemas.microsoft.com/office/drawing/2014/main" id="{5ED3E2C5-3FC5-5A69-FB59-42693EFD7FEC}"/>
              </a:ext>
            </a:extLst>
          </p:cNvPr>
          <p:cNvSpPr/>
          <p:nvPr/>
        </p:nvSpPr>
        <p:spPr>
          <a:xfrm rot="12189552" flipH="1" flipV="1">
            <a:off x="5001426" y="4935581"/>
            <a:ext cx="4010358" cy="1015410"/>
          </a:xfrm>
          <a:prstGeom prst="curvedUpArrow">
            <a:avLst>
              <a:gd name="adj1" fmla="val 25000"/>
              <a:gd name="adj2" fmla="val 67425"/>
              <a:gd name="adj3" fmla="val 668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865B68D2-E784-07A7-CF83-B0C846CFFAE9}"/>
              </a:ext>
            </a:extLst>
          </p:cNvPr>
          <p:cNvSpPr/>
          <p:nvPr/>
        </p:nvSpPr>
        <p:spPr>
          <a:xfrm>
            <a:off x="3953435" y="131020"/>
            <a:ext cx="3496236" cy="68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6CE478-5B37-9DF8-ADA6-08BE07D605C7}"/>
              </a:ext>
            </a:extLst>
          </p:cNvPr>
          <p:cNvSpPr txBox="1"/>
          <p:nvPr/>
        </p:nvSpPr>
        <p:spPr>
          <a:xfrm>
            <a:off x="4115276" y="169149"/>
            <a:ext cx="3173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Паспорт ФГ и ФД</a:t>
            </a:r>
          </a:p>
        </p:txBody>
      </p:sp>
    </p:spTree>
    <p:extLst>
      <p:ext uri="{BB962C8B-B14F-4D97-AF65-F5344CB8AC3E}">
        <p14:creationId xmlns:p14="http://schemas.microsoft.com/office/powerpoint/2010/main" val="1962914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Морозов</dc:creator>
  <cp:lastModifiedBy>Илья Морозов</cp:lastModifiedBy>
  <cp:revision>1</cp:revision>
  <dcterms:created xsi:type="dcterms:W3CDTF">2025-09-05T22:24:13Z</dcterms:created>
  <dcterms:modified xsi:type="dcterms:W3CDTF">2025-09-05T22:24:20Z</dcterms:modified>
</cp:coreProperties>
</file>