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4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6FF4-A565-4210-9318-1728B0C49DE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6E24-A927-488A-8ADF-5C83F430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jpe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2400" cy="2971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4730173" cy="2971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3200400"/>
            <a:ext cx="4163291" cy="3352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00400"/>
            <a:ext cx="4876800" cy="3352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8154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2020-10-03T14:49:25Z</dcterms:created>
  <dcterms:modified xsi:type="dcterms:W3CDTF">2020-10-03T14:57:35Z</dcterms:modified>
</cp:coreProperties>
</file>