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29" name="Footer Placeholder 1028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Slide Number Placeholder 1029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4000">
              <a:srgbClr val="FBFB11">
                <a:lumMod val="67000"/>
                <a:lumOff val="33000"/>
                <a:alpha val="72000"/>
              </a:srgbClr>
            </a:gs>
            <a:gs pos="100000">
              <a:srgbClr val="838309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154305" y="2171065"/>
            <a:ext cx="7686040" cy="6451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r>
              <a:rPr lang="en-IN" sz="3600" b="1">
                <a:ln/>
                <a:solidFill>
                  <a:srgbClr val="FF0000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Know your nation Bharath</a:t>
            </a:r>
            <a:endParaRPr lang="en-IN" sz="3600" b="1">
              <a:ln/>
              <a:solidFill>
                <a:srgbClr val="FF0000"/>
              </a:solidFill>
              <a:effectLst/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</Words>
  <Application>WPS Presentation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Arial</vt:lpstr>
      <vt:lpstr>SimSun</vt:lpstr>
      <vt:lpstr>Wingdings</vt:lpstr>
      <vt:lpstr>Arial Unicode MS</vt:lpstr>
      <vt:lpstr>Calibri Light</vt:lpstr>
      <vt:lpstr>Calibri</vt:lpstr>
      <vt:lpstr>Microsoft YaHei</vt:lpstr>
      <vt:lpstr>Times New Roman</vt:lpstr>
      <vt:lpstr>1_Default Design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Srisurya</cp:lastModifiedBy>
  <cp:revision>2</cp:revision>
  <dcterms:created xsi:type="dcterms:W3CDTF">2021-05-27T06:30:52Z</dcterms:created>
  <dcterms:modified xsi:type="dcterms:W3CDTF">2021-05-27T06:40:44Z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1033-11.2.0.10093</vt:lpwstr>
  </property>
</Properties>
</file>