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393" r:id="rId5"/>
    <p:sldId id="394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65"/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81214" autoAdjust="0"/>
  </p:normalViewPr>
  <p:slideViewPr>
    <p:cSldViewPr snapToGrid="0">
      <p:cViewPr varScale="1">
        <p:scale>
          <a:sx n="96" d="100"/>
          <a:sy n="96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3469-31AA-44BB-976D-2191DCCD9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7A0F-F48A-40DE-8C66-EBECDED7A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14F4D-D048-4862-9260-B44C0CA9DC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91DA3-D6FE-402C-A24A-3BF1B4204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40C78-7172-4962-BC8E-7CA680E7D9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C391D-C16A-44E3-AE7B-E9501C1E15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930A6-2644-491E-8929-F37DA70223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273A-8B3F-46CD-A050-4C7236BDD0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CC9BE-E5F1-4EBF-BAB1-F735D44EAF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A9B07-0517-4BA4-9C55-344E95B09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C2E0-6D7A-4EFD-8C25-CE4154ACC8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74FC6-6E87-4361-B40D-0C11D156B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F2D6-225A-4435-9A34-640C90BF07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16FAB-6230-4258-932E-45B4297ACB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54F35-B4F7-4190-AB5A-B8FB0A598E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CDA30-1D08-43F8-B00B-A4A36C4E8B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8BC1-0D9B-4228-92A1-48030B0CB4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9670-9822-4A9E-B200-8CD6538D67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99F7B7E-5830-4DFE-A2B1-429042398A56}" type="slidenum">
              <a:rPr lang="en-US" altLang="zh-CN"/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anose="020B0502020104020203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anose="020B0502020104020203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anose="020B0502020104020203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anose="020B0502020104020203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385" y="1485900"/>
            <a:ext cx="8088630" cy="2133600"/>
          </a:xfrm>
        </p:spPr>
        <p:txBody>
          <a:bodyPr/>
          <a:lstStyle/>
          <a:p>
            <a:r>
              <a:rPr lang="zh-CN" altLang="en-US" sz="4000" dirty="0"/>
              <a:t>移动应用实验</a:t>
            </a:r>
            <a:r>
              <a:rPr lang="en-US" altLang="zh-CN" sz="4000" dirty="0"/>
              <a:t>-Lab3</a:t>
            </a: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/>
              <a:t>2021.3.24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1800" dirty="0"/>
              <a:t>https://developer.android.com/codelabs/android-training-layout-editor-part-a#1</a:t>
            </a:r>
            <a:endParaRPr lang="zh-CN" altLang="en-US" sz="180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zh-CN" altLang="en-US" sz="1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1800" dirty="0"/>
              <a:t>https://developer.android.com/codelabs/android-training-layout-editor-part-b#1</a:t>
            </a:r>
            <a:endParaRPr lang="zh-CN" altLang="en-US" sz="18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28615" y="1774190"/>
            <a:ext cx="2476500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Font typeface="+mj-lt"/>
              <a:buNone/>
            </a:pPr>
            <a:endParaRPr lang="en-US" altLang="zh-CN" dirty="0"/>
          </a:p>
          <a:p>
            <a:pPr marL="0" indent="0">
              <a:buSzPct val="100000"/>
              <a:buFont typeface="+mj-lt"/>
              <a:buNone/>
            </a:pPr>
            <a:r>
              <a:rPr lang="zh-CN" altLang="en-US" b="1" dirty="0"/>
              <a:t>计数器实现</a:t>
            </a:r>
            <a:endParaRPr lang="en-US" altLang="zh-CN" b="1" dirty="0"/>
          </a:p>
          <a:p>
            <a:pPr marL="0" indent="0">
              <a:buSzPct val="100000"/>
              <a:buFont typeface="+mj-lt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）注意按钮对齐</a:t>
            </a:r>
            <a:endParaRPr lang="zh-CN" altLang="en-US" sz="2400" dirty="0"/>
          </a:p>
          <a:p>
            <a:pPr marL="0" indent="0">
              <a:buSzPct val="100000"/>
              <a:buFont typeface="+mj-lt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）初始情况和点击</a:t>
            </a:r>
            <a:r>
              <a:rPr lang="en-US" altLang="zh-CN" sz="2400" dirty="0"/>
              <a:t>“zero”</a:t>
            </a:r>
            <a:r>
              <a:rPr lang="zh-CN" altLang="en-US" sz="2400" dirty="0"/>
              <a:t>按钮后，其颜色设置为灰色，其余情况设置为明亮色（颜色自选）。</a:t>
            </a:r>
            <a:endParaRPr lang="zh-CN" altLang="en-US" sz="2400" dirty="0"/>
          </a:p>
          <a:p>
            <a:pPr marL="0" indent="0">
              <a:buSzPct val="100000"/>
              <a:buFont typeface="+mj-lt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）判断</a:t>
            </a:r>
            <a:r>
              <a:rPr lang="en-US" altLang="zh-CN" sz="2400" dirty="0"/>
              <a:t>”count”</a:t>
            </a:r>
            <a:r>
              <a:rPr lang="zh-CN" altLang="en-US" sz="2400" dirty="0"/>
              <a:t>，根据奇偶情况变换颜色（颜色自选）。</a:t>
            </a:r>
            <a:endParaRPr lang="en-US" altLang="zh-CN" sz="240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altLang="zh-C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1677670"/>
            <a:ext cx="619125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22313" y="1762127"/>
            <a:ext cx="7772400" cy="1362075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/>
              <a:t>提交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79780" y="2612390"/>
            <a:ext cx="7772400" cy="130111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以</a:t>
            </a:r>
            <a:r>
              <a:rPr lang="en-US" altLang="zh-CN" dirty="0"/>
              <a:t>lab3</a:t>
            </a:r>
            <a:r>
              <a:rPr lang="zh-CN" altLang="en-US" dirty="0"/>
              <a:t>命名文件</a:t>
            </a:r>
            <a:r>
              <a:rPr lang="zh-CN" altLang="en-US" dirty="0"/>
              <a:t>夹</a:t>
            </a:r>
            <a:endParaRPr lang="zh-CN" altLang="en-US" dirty="0"/>
          </a:p>
          <a:p>
            <a:r>
              <a:rPr lang="zh-CN" altLang="en-US" dirty="0"/>
              <a:t>上传内容：程序截图，录屏，上传</a:t>
            </a:r>
            <a:r>
              <a:rPr lang="zh-CN" altLang="en-US" dirty="0"/>
              <a:t>演示视频</a:t>
            </a:r>
            <a:endParaRPr lang="zh-CN" altLang="en-US" dirty="0"/>
          </a:p>
          <a:p>
            <a:r>
              <a:rPr lang="zh-CN" altLang="en-US" dirty="0"/>
              <a:t>截止时间：</a:t>
            </a:r>
            <a:r>
              <a:rPr lang="en-US" altLang="zh-CN" dirty="0"/>
              <a:t>2021.3.31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全屏显示(4:3)</PresentationFormat>
  <Paragraphs>27</Paragraphs>
  <Slides>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Gill Sans MT</vt:lpstr>
      <vt:lpstr>华文中宋</vt:lpstr>
      <vt:lpstr>Garamond</vt:lpstr>
      <vt:lpstr>PMingLiU-ExtB</vt:lpstr>
      <vt:lpstr>汉仪颜楷 W</vt:lpstr>
      <vt:lpstr>微软雅黑</vt:lpstr>
      <vt:lpstr>Arial Unicode MS</vt:lpstr>
      <vt:lpstr>等线</vt:lpstr>
      <vt:lpstr>Wingdings</vt:lpstr>
      <vt:lpstr>华文中宋</vt:lpstr>
      <vt:lpstr>Edge</vt:lpstr>
      <vt:lpstr>基于内容链的版权保护实验原型  研发汇报交流</vt:lpstr>
      <vt:lpstr>提纲</vt:lpstr>
      <vt:lpstr>Task</vt:lpstr>
      <vt:lpstr>HomeWork</vt:lpstr>
      <vt:lpstr>谢谢大家，欢迎讨论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资源库群技术交流</dc:title>
  <dc:creator>朱 先忠</dc:creator>
  <cp:lastModifiedBy>lenovo</cp:lastModifiedBy>
  <cp:revision>141</cp:revision>
  <dcterms:created xsi:type="dcterms:W3CDTF">2020-06-17T07:31:00Z</dcterms:created>
  <dcterms:modified xsi:type="dcterms:W3CDTF">2021-03-24T07:07:53Z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