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95" r:id="rId5"/>
    <p:sldId id="283" r:id="rId6"/>
    <p:sldId id="291" r:id="rId7"/>
    <p:sldId id="260" r:id="rId8"/>
    <p:sldId id="293" r:id="rId9"/>
    <p:sldId id="294" r:id="rId10"/>
    <p:sldId id="264" r:id="rId11"/>
    <p:sldId id="280" r:id="rId12"/>
    <p:sldId id="292" r:id="rId13"/>
    <p:sldId id="282"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62" autoAdjust="0"/>
    <p:restoredTop sz="94660"/>
  </p:normalViewPr>
  <p:slideViewPr>
    <p:cSldViewPr snapToGrid="0">
      <p:cViewPr>
        <p:scale>
          <a:sx n="66" d="100"/>
          <a:sy n="66" d="100"/>
        </p:scale>
        <p:origin x="-36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5E6C2-4EEE-4249-9325-7E65925076C0}" type="datetimeFigureOut">
              <a:rPr lang="zh-CN" altLang="en-US" smtClean="0"/>
              <a:t>2021/1/5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2BB17-DE4E-4339-B59E-9728E93D4CE4}" type="slidenum">
              <a:rPr lang="zh-CN" altLang="en-US" smtClean="0"/>
              <a:t>‹#›</a:t>
            </a:fld>
            <a:endParaRPr lang="zh-CN" altLang="en-US"/>
          </a:p>
        </p:txBody>
      </p:sp>
    </p:spTree>
    <p:extLst>
      <p:ext uri="{BB962C8B-B14F-4D97-AF65-F5344CB8AC3E}">
        <p14:creationId xmlns:p14="http://schemas.microsoft.com/office/powerpoint/2010/main" val="121240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a:t>
            </a:fld>
            <a:endParaRPr lang="zh-CN" altLang="en-US"/>
          </a:p>
        </p:txBody>
      </p:sp>
    </p:spTree>
    <p:extLst>
      <p:ext uri="{BB962C8B-B14F-4D97-AF65-F5344CB8AC3E}">
        <p14:creationId xmlns:p14="http://schemas.microsoft.com/office/powerpoint/2010/main" val="3678274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13</a:t>
            </a:fld>
            <a:endParaRPr lang="zh-CN" altLang="en-US"/>
          </a:p>
        </p:txBody>
      </p:sp>
    </p:spTree>
    <p:extLst>
      <p:ext uri="{BB962C8B-B14F-4D97-AF65-F5344CB8AC3E}">
        <p14:creationId xmlns:p14="http://schemas.microsoft.com/office/powerpoint/2010/main" val="1975008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2</a:t>
            </a:fld>
            <a:endParaRPr lang="zh-CN" altLang="en-US"/>
          </a:p>
        </p:txBody>
      </p:sp>
    </p:spTree>
    <p:extLst>
      <p:ext uri="{BB962C8B-B14F-4D97-AF65-F5344CB8AC3E}">
        <p14:creationId xmlns:p14="http://schemas.microsoft.com/office/powerpoint/2010/main" val="239624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3</a:t>
            </a:fld>
            <a:endParaRPr lang="zh-CN" altLang="en-US"/>
          </a:p>
        </p:txBody>
      </p:sp>
    </p:spTree>
    <p:extLst>
      <p:ext uri="{BB962C8B-B14F-4D97-AF65-F5344CB8AC3E}">
        <p14:creationId xmlns:p14="http://schemas.microsoft.com/office/powerpoint/2010/main" val="57998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5</a:t>
            </a:fld>
            <a:endParaRPr lang="zh-CN" altLang="en-US"/>
          </a:p>
        </p:txBody>
      </p:sp>
    </p:spTree>
    <p:extLst>
      <p:ext uri="{BB962C8B-B14F-4D97-AF65-F5344CB8AC3E}">
        <p14:creationId xmlns:p14="http://schemas.microsoft.com/office/powerpoint/2010/main" val="277127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6</a:t>
            </a:fld>
            <a:endParaRPr lang="zh-CN" altLang="en-US"/>
          </a:p>
        </p:txBody>
      </p:sp>
    </p:spTree>
    <p:extLst>
      <p:ext uri="{BB962C8B-B14F-4D97-AF65-F5344CB8AC3E}">
        <p14:creationId xmlns:p14="http://schemas.microsoft.com/office/powerpoint/2010/main" val="1056304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7</a:t>
            </a:fld>
            <a:endParaRPr lang="zh-CN" altLang="en-US"/>
          </a:p>
        </p:txBody>
      </p:sp>
    </p:spTree>
    <p:extLst>
      <p:ext uri="{BB962C8B-B14F-4D97-AF65-F5344CB8AC3E}">
        <p14:creationId xmlns:p14="http://schemas.microsoft.com/office/powerpoint/2010/main" val="2889594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12BB17-DE4E-4339-B59E-9728E93D4CE4}" type="slidenum">
              <a:rPr lang="zh-CN" altLang="en-US" smtClean="0"/>
              <a:t>10</a:t>
            </a:fld>
            <a:endParaRPr lang="zh-CN" altLang="en-US"/>
          </a:p>
        </p:txBody>
      </p:sp>
    </p:spTree>
    <p:extLst>
      <p:ext uri="{BB962C8B-B14F-4D97-AF65-F5344CB8AC3E}">
        <p14:creationId xmlns:p14="http://schemas.microsoft.com/office/powerpoint/2010/main" val="269358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11</a:t>
            </a:fld>
            <a:endParaRPr lang="zh-CN" altLang="en-US"/>
          </a:p>
        </p:txBody>
      </p:sp>
    </p:spTree>
    <p:extLst>
      <p:ext uri="{BB962C8B-B14F-4D97-AF65-F5344CB8AC3E}">
        <p14:creationId xmlns:p14="http://schemas.microsoft.com/office/powerpoint/2010/main" val="300878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12BB17-DE4E-4339-B59E-9728E93D4CE4}" type="slidenum">
              <a:rPr lang="zh-CN" altLang="en-US" smtClean="0"/>
              <a:t>12</a:t>
            </a:fld>
            <a:endParaRPr lang="zh-CN" altLang="en-US"/>
          </a:p>
        </p:txBody>
      </p:sp>
    </p:spTree>
    <p:extLst>
      <p:ext uri="{BB962C8B-B14F-4D97-AF65-F5344CB8AC3E}">
        <p14:creationId xmlns:p14="http://schemas.microsoft.com/office/powerpoint/2010/main" val="2448692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52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F77BB8-5807-40A8-A426-6FC4DFC5E037}" type="datetimeFigureOut">
              <a:rPr lang="zh-CN" altLang="en-US" smtClean="0"/>
              <a:t>2021/1/5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107387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F77BB8-5807-40A8-A426-6FC4DFC5E037}" type="datetimeFigureOut">
              <a:rPr lang="zh-CN" altLang="en-US" smtClean="0"/>
              <a:t>2021/1/5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335515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26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78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59954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7F77BB8-5807-40A8-A426-6FC4DFC5E037}" type="datetimeFigureOut">
              <a:rPr lang="zh-CN" altLang="en-US" smtClean="0"/>
              <a:t>2021/1/5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296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7F77BB8-5807-40A8-A426-6FC4DFC5E037}" type="datetimeFigureOut">
              <a:rPr lang="zh-CN" altLang="en-US" smtClean="0"/>
              <a:t>2021/1/5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58148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F77BB8-5807-40A8-A426-6FC4DFC5E037}" type="datetimeFigureOut">
              <a:rPr lang="zh-CN" altLang="en-US" smtClean="0"/>
              <a:t>2021/1/5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361477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205200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F77BB8-5807-40A8-A426-6FC4DFC5E037}" type="datetimeFigureOut">
              <a:rPr lang="zh-CN" altLang="en-US" smtClean="0"/>
              <a:t>2021/1/5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123226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77BB8-5807-40A8-A426-6FC4DFC5E037}" type="datetimeFigureOut">
              <a:rPr lang="zh-CN" altLang="en-US" smtClean="0"/>
              <a:t>2021/1/5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A7C03-6C44-47E7-A8C6-04C31E4E0B1D}" type="slidenum">
              <a:rPr lang="zh-CN" altLang="en-US" smtClean="0"/>
              <a:t>‹#›</a:t>
            </a:fld>
            <a:endParaRPr lang="zh-CN" altLang="en-US"/>
          </a:p>
        </p:txBody>
      </p:sp>
    </p:spTree>
    <p:extLst>
      <p:ext uri="{BB962C8B-B14F-4D97-AF65-F5344CB8AC3E}">
        <p14:creationId xmlns:p14="http://schemas.microsoft.com/office/powerpoint/2010/main" val="3389049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3"/>
          <a:stretch>
            <a:fillRect/>
          </a:stretch>
        </p:blipFill>
        <p:spPr>
          <a:xfrm>
            <a:off x="2624100" y="794874"/>
            <a:ext cx="5017182" cy="4945002"/>
          </a:xfrm>
          <a:prstGeom prst="rect">
            <a:avLst/>
          </a:prstGeom>
        </p:spPr>
      </p:pic>
      <p:sp>
        <p:nvSpPr>
          <p:cNvPr id="48" name="AutoShape 34"/>
          <p:cNvSpPr>
            <a:spLocks noChangeAspect="1" noChangeArrowheads="1" noTextEdit="1"/>
          </p:cNvSpPr>
          <p:nvPr/>
        </p:nvSpPr>
        <p:spPr bwMode="auto">
          <a:xfrm>
            <a:off x="1157288" y="128588"/>
            <a:ext cx="52990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36"/>
          <p:cNvSpPr>
            <a:spLocks/>
          </p:cNvSpPr>
          <p:nvPr/>
        </p:nvSpPr>
        <p:spPr bwMode="auto">
          <a:xfrm>
            <a:off x="771526" y="60326"/>
            <a:ext cx="6002338" cy="4419600"/>
          </a:xfrm>
          <a:custGeom>
            <a:avLst/>
            <a:gdLst>
              <a:gd name="T0" fmla="*/ 410 w 1478"/>
              <a:gd name="T1" fmla="*/ 1046 h 1090"/>
              <a:gd name="T2" fmla="*/ 118 w 1478"/>
              <a:gd name="T3" fmla="*/ 624 h 1090"/>
              <a:gd name="T4" fmla="*/ 754 w 1478"/>
              <a:gd name="T5" fmla="*/ 20 h 1090"/>
              <a:gd name="T6" fmla="*/ 1374 w 1478"/>
              <a:gd name="T7" fmla="*/ 502 h 1090"/>
              <a:gd name="T8" fmla="*/ 982 w 1478"/>
              <a:gd name="T9" fmla="*/ 1046 h 1090"/>
              <a:gd name="T10" fmla="*/ 410 w 1478"/>
              <a:gd name="T11" fmla="*/ 1046 h 1090"/>
            </a:gdLst>
            <a:ahLst/>
            <a:cxnLst>
              <a:cxn ang="0">
                <a:pos x="T0" y="T1"/>
              </a:cxn>
              <a:cxn ang="0">
                <a:pos x="T2" y="T3"/>
              </a:cxn>
              <a:cxn ang="0">
                <a:pos x="T4" y="T5"/>
              </a:cxn>
              <a:cxn ang="0">
                <a:pos x="T6" y="T7"/>
              </a:cxn>
              <a:cxn ang="0">
                <a:pos x="T8" y="T9"/>
              </a:cxn>
              <a:cxn ang="0">
                <a:pos x="T10" y="T11"/>
              </a:cxn>
            </a:cxnLst>
            <a:rect l="0" t="0" r="r" b="b"/>
            <a:pathLst>
              <a:path w="1478" h="1090">
                <a:moveTo>
                  <a:pt x="410" y="1046"/>
                </a:moveTo>
                <a:cubicBezTo>
                  <a:pt x="410" y="1046"/>
                  <a:pt x="0" y="1016"/>
                  <a:pt x="118" y="624"/>
                </a:cubicBezTo>
                <a:cubicBezTo>
                  <a:pt x="236" y="232"/>
                  <a:pt x="482" y="0"/>
                  <a:pt x="754" y="20"/>
                </a:cubicBezTo>
                <a:cubicBezTo>
                  <a:pt x="1026" y="40"/>
                  <a:pt x="1270" y="144"/>
                  <a:pt x="1374" y="502"/>
                </a:cubicBezTo>
                <a:cubicBezTo>
                  <a:pt x="1478" y="860"/>
                  <a:pt x="1264" y="1002"/>
                  <a:pt x="982" y="1046"/>
                </a:cubicBezTo>
                <a:cubicBezTo>
                  <a:pt x="700" y="1090"/>
                  <a:pt x="410" y="1046"/>
                  <a:pt x="410" y="1046"/>
                </a:cubicBezTo>
                <a:close/>
              </a:path>
            </a:pathLst>
          </a:custGeom>
          <a:noFill/>
          <a:ln w="4763" cap="flat">
            <a:solidFill>
              <a:srgbClr val="EAEA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37"/>
          <p:cNvSpPr>
            <a:spLocks/>
          </p:cNvSpPr>
          <p:nvPr/>
        </p:nvSpPr>
        <p:spPr bwMode="auto">
          <a:xfrm>
            <a:off x="950913" y="144463"/>
            <a:ext cx="5773738" cy="4275138"/>
          </a:xfrm>
          <a:custGeom>
            <a:avLst/>
            <a:gdLst>
              <a:gd name="T0" fmla="*/ 731 w 1422"/>
              <a:gd name="T1" fmla="*/ 19 h 1054"/>
              <a:gd name="T2" fmla="*/ 1323 w 1422"/>
              <a:gd name="T3" fmla="*/ 484 h 1054"/>
              <a:gd name="T4" fmla="*/ 947 w 1422"/>
              <a:gd name="T5" fmla="*/ 1008 h 1054"/>
              <a:gd name="T6" fmla="*/ 391 w 1422"/>
              <a:gd name="T7" fmla="*/ 1007 h 1054"/>
              <a:gd name="T8" fmla="*/ 108 w 1422"/>
              <a:gd name="T9" fmla="*/ 600 h 1054"/>
              <a:gd name="T10" fmla="*/ 115 w 1422"/>
              <a:gd name="T11" fmla="*/ 576 h 1054"/>
              <a:gd name="T12" fmla="*/ 212 w 1422"/>
              <a:gd name="T13" fmla="*/ 349 h 1054"/>
              <a:gd name="T14" fmla="*/ 731 w 1422"/>
              <a:gd name="T15" fmla="*/ 19 h 10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2" h="1054">
                <a:moveTo>
                  <a:pt x="731" y="19"/>
                </a:moveTo>
                <a:cubicBezTo>
                  <a:pt x="992" y="44"/>
                  <a:pt x="1225" y="142"/>
                  <a:pt x="1323" y="484"/>
                </a:cubicBezTo>
                <a:cubicBezTo>
                  <a:pt x="1422" y="827"/>
                  <a:pt x="1216" y="963"/>
                  <a:pt x="947" y="1008"/>
                </a:cubicBezTo>
                <a:cubicBezTo>
                  <a:pt x="676" y="1054"/>
                  <a:pt x="392" y="1012"/>
                  <a:pt x="391" y="1007"/>
                </a:cubicBezTo>
                <a:cubicBezTo>
                  <a:pt x="389" y="1003"/>
                  <a:pt x="0" y="975"/>
                  <a:pt x="108" y="600"/>
                </a:cubicBezTo>
                <a:cubicBezTo>
                  <a:pt x="110" y="592"/>
                  <a:pt x="112" y="584"/>
                  <a:pt x="115" y="576"/>
                </a:cubicBezTo>
                <a:cubicBezTo>
                  <a:pt x="140" y="493"/>
                  <a:pt x="172" y="417"/>
                  <a:pt x="212" y="349"/>
                </a:cubicBezTo>
                <a:cubicBezTo>
                  <a:pt x="340" y="129"/>
                  <a:pt x="530" y="0"/>
                  <a:pt x="731" y="19"/>
                </a:cubicBezTo>
                <a:close/>
              </a:path>
            </a:pathLst>
          </a:custGeom>
          <a:noFill/>
          <a:ln w="4763" cap="flat">
            <a:solidFill>
              <a:srgbClr val="E8E8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38"/>
          <p:cNvSpPr>
            <a:spLocks/>
          </p:cNvSpPr>
          <p:nvPr/>
        </p:nvSpPr>
        <p:spPr bwMode="auto">
          <a:xfrm>
            <a:off x="1125538" y="209551"/>
            <a:ext cx="5546725" cy="4152900"/>
          </a:xfrm>
          <a:custGeom>
            <a:avLst/>
            <a:gdLst>
              <a:gd name="T0" fmla="*/ 709 w 1366"/>
              <a:gd name="T1" fmla="*/ 23 h 1024"/>
              <a:gd name="T2" fmla="*/ 1273 w 1366"/>
              <a:gd name="T3" fmla="*/ 472 h 1024"/>
              <a:gd name="T4" fmla="*/ 912 w 1366"/>
              <a:gd name="T5" fmla="*/ 976 h 1024"/>
              <a:gd name="T6" fmla="*/ 372 w 1366"/>
              <a:gd name="T7" fmla="*/ 974 h 1024"/>
              <a:gd name="T8" fmla="*/ 98 w 1366"/>
              <a:gd name="T9" fmla="*/ 581 h 1024"/>
              <a:gd name="T10" fmla="*/ 104 w 1366"/>
              <a:gd name="T11" fmla="*/ 558 h 1024"/>
              <a:gd name="T12" fmla="*/ 199 w 1366"/>
              <a:gd name="T13" fmla="*/ 336 h 1024"/>
              <a:gd name="T14" fmla="*/ 709 w 1366"/>
              <a:gd name="T15" fmla="*/ 23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024">
                <a:moveTo>
                  <a:pt x="709" y="23"/>
                </a:moveTo>
                <a:cubicBezTo>
                  <a:pt x="959" y="52"/>
                  <a:pt x="1181" y="145"/>
                  <a:pt x="1273" y="472"/>
                </a:cubicBezTo>
                <a:cubicBezTo>
                  <a:pt x="1366" y="799"/>
                  <a:pt x="1169" y="929"/>
                  <a:pt x="912" y="976"/>
                </a:cubicBezTo>
                <a:cubicBezTo>
                  <a:pt x="653" y="1024"/>
                  <a:pt x="375" y="984"/>
                  <a:pt x="372" y="974"/>
                </a:cubicBezTo>
                <a:cubicBezTo>
                  <a:pt x="370" y="966"/>
                  <a:pt x="0" y="939"/>
                  <a:pt x="98" y="581"/>
                </a:cubicBezTo>
                <a:cubicBezTo>
                  <a:pt x="101" y="573"/>
                  <a:pt x="102" y="565"/>
                  <a:pt x="104" y="558"/>
                </a:cubicBezTo>
                <a:cubicBezTo>
                  <a:pt x="128" y="478"/>
                  <a:pt x="158" y="404"/>
                  <a:pt x="199" y="336"/>
                </a:cubicBezTo>
                <a:cubicBezTo>
                  <a:pt x="323" y="128"/>
                  <a:pt x="512" y="0"/>
                  <a:pt x="709" y="23"/>
                </a:cubicBezTo>
                <a:close/>
              </a:path>
            </a:pathLst>
          </a:custGeom>
          <a:noFill/>
          <a:ln w="4763" cap="flat">
            <a:solidFill>
              <a:srgbClr val="E6E6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9"/>
          <p:cNvSpPr>
            <a:spLocks/>
          </p:cNvSpPr>
          <p:nvPr/>
        </p:nvSpPr>
        <p:spPr bwMode="auto">
          <a:xfrm>
            <a:off x="1303338" y="271463"/>
            <a:ext cx="5319713" cy="4029075"/>
          </a:xfrm>
          <a:custGeom>
            <a:avLst/>
            <a:gdLst>
              <a:gd name="T0" fmla="*/ 686 w 1310"/>
              <a:gd name="T1" fmla="*/ 28 h 994"/>
              <a:gd name="T2" fmla="*/ 1223 w 1310"/>
              <a:gd name="T3" fmla="*/ 460 h 994"/>
              <a:gd name="T4" fmla="*/ 877 w 1310"/>
              <a:gd name="T5" fmla="*/ 944 h 994"/>
              <a:gd name="T6" fmla="*/ 353 w 1310"/>
              <a:gd name="T7" fmla="*/ 941 h 994"/>
              <a:gd name="T8" fmla="*/ 88 w 1310"/>
              <a:gd name="T9" fmla="*/ 563 h 994"/>
              <a:gd name="T10" fmla="*/ 93 w 1310"/>
              <a:gd name="T11" fmla="*/ 540 h 994"/>
              <a:gd name="T12" fmla="*/ 184 w 1310"/>
              <a:gd name="T13" fmla="*/ 324 h 994"/>
              <a:gd name="T14" fmla="*/ 686 w 1310"/>
              <a:gd name="T15" fmla="*/ 28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0" h="994">
                <a:moveTo>
                  <a:pt x="686" y="28"/>
                </a:moveTo>
                <a:cubicBezTo>
                  <a:pt x="925" y="62"/>
                  <a:pt x="1135" y="148"/>
                  <a:pt x="1223" y="460"/>
                </a:cubicBezTo>
                <a:cubicBezTo>
                  <a:pt x="1310" y="773"/>
                  <a:pt x="1121" y="895"/>
                  <a:pt x="877" y="944"/>
                </a:cubicBezTo>
                <a:cubicBezTo>
                  <a:pt x="628" y="994"/>
                  <a:pt x="357" y="956"/>
                  <a:pt x="353" y="941"/>
                </a:cubicBezTo>
                <a:cubicBezTo>
                  <a:pt x="349" y="929"/>
                  <a:pt x="0" y="904"/>
                  <a:pt x="88" y="563"/>
                </a:cubicBezTo>
                <a:cubicBezTo>
                  <a:pt x="90" y="556"/>
                  <a:pt x="91" y="548"/>
                  <a:pt x="93" y="540"/>
                </a:cubicBezTo>
                <a:cubicBezTo>
                  <a:pt x="114" y="464"/>
                  <a:pt x="142" y="392"/>
                  <a:pt x="184" y="324"/>
                </a:cubicBezTo>
                <a:cubicBezTo>
                  <a:pt x="305" y="129"/>
                  <a:pt x="493" y="0"/>
                  <a:pt x="686" y="28"/>
                </a:cubicBezTo>
                <a:close/>
              </a:path>
            </a:pathLst>
          </a:custGeom>
          <a:noFill/>
          <a:ln w="4763" cap="flat">
            <a:solidFill>
              <a:srgbClr val="E4E4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0"/>
          <p:cNvSpPr>
            <a:spLocks/>
          </p:cNvSpPr>
          <p:nvPr/>
        </p:nvSpPr>
        <p:spPr bwMode="auto">
          <a:xfrm>
            <a:off x="1477963" y="334963"/>
            <a:ext cx="5092700" cy="3905250"/>
          </a:xfrm>
          <a:custGeom>
            <a:avLst/>
            <a:gdLst>
              <a:gd name="T0" fmla="*/ 664 w 1254"/>
              <a:gd name="T1" fmla="*/ 32 h 963"/>
              <a:gd name="T2" fmla="*/ 1173 w 1254"/>
              <a:gd name="T3" fmla="*/ 448 h 963"/>
              <a:gd name="T4" fmla="*/ 843 w 1254"/>
              <a:gd name="T5" fmla="*/ 911 h 963"/>
              <a:gd name="T6" fmla="*/ 334 w 1254"/>
              <a:gd name="T7" fmla="*/ 908 h 963"/>
              <a:gd name="T8" fmla="*/ 79 w 1254"/>
              <a:gd name="T9" fmla="*/ 544 h 963"/>
              <a:gd name="T10" fmla="*/ 83 w 1254"/>
              <a:gd name="T11" fmla="*/ 522 h 963"/>
              <a:gd name="T12" fmla="*/ 171 w 1254"/>
              <a:gd name="T13" fmla="*/ 311 h 963"/>
              <a:gd name="T14" fmla="*/ 664 w 1254"/>
              <a:gd name="T15" fmla="*/ 32 h 9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4" h="963">
                <a:moveTo>
                  <a:pt x="664" y="32"/>
                </a:moveTo>
                <a:cubicBezTo>
                  <a:pt x="892" y="70"/>
                  <a:pt x="1091" y="151"/>
                  <a:pt x="1173" y="448"/>
                </a:cubicBezTo>
                <a:cubicBezTo>
                  <a:pt x="1254" y="745"/>
                  <a:pt x="1074" y="861"/>
                  <a:pt x="843" y="911"/>
                </a:cubicBezTo>
                <a:cubicBezTo>
                  <a:pt x="605" y="963"/>
                  <a:pt x="340" y="927"/>
                  <a:pt x="334" y="908"/>
                </a:cubicBezTo>
                <a:cubicBezTo>
                  <a:pt x="330" y="892"/>
                  <a:pt x="0" y="868"/>
                  <a:pt x="79" y="544"/>
                </a:cubicBezTo>
                <a:cubicBezTo>
                  <a:pt x="81" y="537"/>
                  <a:pt x="81" y="529"/>
                  <a:pt x="83" y="522"/>
                </a:cubicBezTo>
                <a:cubicBezTo>
                  <a:pt x="102" y="449"/>
                  <a:pt x="128" y="379"/>
                  <a:pt x="171" y="311"/>
                </a:cubicBezTo>
                <a:cubicBezTo>
                  <a:pt x="288" y="129"/>
                  <a:pt x="475" y="0"/>
                  <a:pt x="664" y="32"/>
                </a:cubicBezTo>
                <a:close/>
              </a:path>
            </a:pathLst>
          </a:custGeom>
          <a:noFill/>
          <a:ln w="4763" cap="flat">
            <a:solidFill>
              <a:srgbClr val="E2E2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1"/>
          <p:cNvSpPr>
            <a:spLocks/>
          </p:cNvSpPr>
          <p:nvPr/>
        </p:nvSpPr>
        <p:spPr bwMode="auto">
          <a:xfrm>
            <a:off x="1652588" y="400051"/>
            <a:ext cx="4868863" cy="3783013"/>
          </a:xfrm>
          <a:custGeom>
            <a:avLst/>
            <a:gdLst>
              <a:gd name="T0" fmla="*/ 642 w 1199"/>
              <a:gd name="T1" fmla="*/ 36 h 933"/>
              <a:gd name="T2" fmla="*/ 1123 w 1199"/>
              <a:gd name="T3" fmla="*/ 435 h 933"/>
              <a:gd name="T4" fmla="*/ 809 w 1199"/>
              <a:gd name="T5" fmla="*/ 879 h 933"/>
              <a:gd name="T6" fmla="*/ 316 w 1199"/>
              <a:gd name="T7" fmla="*/ 874 h 933"/>
              <a:gd name="T8" fmla="*/ 70 w 1199"/>
              <a:gd name="T9" fmla="*/ 525 h 933"/>
              <a:gd name="T10" fmla="*/ 73 w 1199"/>
              <a:gd name="T11" fmla="*/ 504 h 933"/>
              <a:gd name="T12" fmla="*/ 158 w 1199"/>
              <a:gd name="T13" fmla="*/ 298 h 933"/>
              <a:gd name="T14" fmla="*/ 642 w 1199"/>
              <a:gd name="T15" fmla="*/ 36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9" h="933">
                <a:moveTo>
                  <a:pt x="642" y="36"/>
                </a:moveTo>
                <a:cubicBezTo>
                  <a:pt x="858" y="78"/>
                  <a:pt x="1047" y="154"/>
                  <a:pt x="1123" y="435"/>
                </a:cubicBezTo>
                <a:cubicBezTo>
                  <a:pt x="1199" y="717"/>
                  <a:pt x="1027" y="827"/>
                  <a:pt x="809" y="879"/>
                </a:cubicBezTo>
                <a:cubicBezTo>
                  <a:pt x="582" y="933"/>
                  <a:pt x="323" y="898"/>
                  <a:pt x="316" y="874"/>
                </a:cubicBezTo>
                <a:cubicBezTo>
                  <a:pt x="310" y="854"/>
                  <a:pt x="0" y="832"/>
                  <a:pt x="70" y="525"/>
                </a:cubicBezTo>
                <a:cubicBezTo>
                  <a:pt x="71" y="518"/>
                  <a:pt x="71" y="511"/>
                  <a:pt x="73" y="504"/>
                </a:cubicBezTo>
                <a:cubicBezTo>
                  <a:pt x="90" y="434"/>
                  <a:pt x="114" y="366"/>
                  <a:pt x="158" y="298"/>
                </a:cubicBezTo>
                <a:cubicBezTo>
                  <a:pt x="270" y="128"/>
                  <a:pt x="456" y="0"/>
                  <a:pt x="642" y="36"/>
                </a:cubicBezTo>
                <a:close/>
              </a:path>
            </a:pathLst>
          </a:custGeom>
          <a:noFill/>
          <a:ln w="4763" cap="flat">
            <a:solidFill>
              <a:srgbClr val="E0DFD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2"/>
          <p:cNvSpPr>
            <a:spLocks/>
          </p:cNvSpPr>
          <p:nvPr/>
        </p:nvSpPr>
        <p:spPr bwMode="auto">
          <a:xfrm>
            <a:off x="1831976" y="461963"/>
            <a:ext cx="4637088" cy="3660775"/>
          </a:xfrm>
          <a:custGeom>
            <a:avLst/>
            <a:gdLst>
              <a:gd name="T0" fmla="*/ 619 w 1142"/>
              <a:gd name="T1" fmla="*/ 41 h 903"/>
              <a:gd name="T2" fmla="*/ 1072 w 1142"/>
              <a:gd name="T3" fmla="*/ 424 h 903"/>
              <a:gd name="T4" fmla="*/ 773 w 1142"/>
              <a:gd name="T5" fmla="*/ 847 h 903"/>
              <a:gd name="T6" fmla="*/ 297 w 1142"/>
              <a:gd name="T7" fmla="*/ 842 h 903"/>
              <a:gd name="T8" fmla="*/ 59 w 1142"/>
              <a:gd name="T9" fmla="*/ 507 h 903"/>
              <a:gd name="T10" fmla="*/ 62 w 1142"/>
              <a:gd name="T11" fmla="*/ 486 h 903"/>
              <a:gd name="T12" fmla="*/ 144 w 1142"/>
              <a:gd name="T13" fmla="*/ 287 h 903"/>
              <a:gd name="T14" fmla="*/ 619 w 1142"/>
              <a:gd name="T15" fmla="*/ 41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03">
                <a:moveTo>
                  <a:pt x="619" y="41"/>
                </a:moveTo>
                <a:cubicBezTo>
                  <a:pt x="824" y="86"/>
                  <a:pt x="1002" y="158"/>
                  <a:pt x="1072" y="424"/>
                </a:cubicBezTo>
                <a:cubicBezTo>
                  <a:pt x="1142" y="690"/>
                  <a:pt x="979" y="794"/>
                  <a:pt x="773" y="847"/>
                </a:cubicBezTo>
                <a:cubicBezTo>
                  <a:pt x="557" y="903"/>
                  <a:pt x="305" y="871"/>
                  <a:pt x="297" y="842"/>
                </a:cubicBezTo>
                <a:cubicBezTo>
                  <a:pt x="290" y="818"/>
                  <a:pt x="0" y="797"/>
                  <a:pt x="59" y="507"/>
                </a:cubicBezTo>
                <a:cubicBezTo>
                  <a:pt x="61" y="501"/>
                  <a:pt x="61" y="493"/>
                  <a:pt x="62" y="486"/>
                </a:cubicBezTo>
                <a:cubicBezTo>
                  <a:pt x="76" y="420"/>
                  <a:pt x="99" y="354"/>
                  <a:pt x="144" y="287"/>
                </a:cubicBezTo>
                <a:cubicBezTo>
                  <a:pt x="251" y="128"/>
                  <a:pt x="437" y="0"/>
                  <a:pt x="619" y="41"/>
                </a:cubicBezTo>
                <a:close/>
              </a:path>
            </a:pathLst>
          </a:custGeom>
          <a:noFill/>
          <a:ln w="4763" cap="flat">
            <a:solidFill>
              <a:srgbClr val="DEDDD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3"/>
          <p:cNvSpPr>
            <a:spLocks/>
          </p:cNvSpPr>
          <p:nvPr/>
        </p:nvSpPr>
        <p:spPr bwMode="auto">
          <a:xfrm>
            <a:off x="2006601" y="527051"/>
            <a:ext cx="4413250" cy="3538538"/>
          </a:xfrm>
          <a:custGeom>
            <a:avLst/>
            <a:gdLst>
              <a:gd name="T0" fmla="*/ 597 w 1087"/>
              <a:gd name="T1" fmla="*/ 45 h 873"/>
              <a:gd name="T2" fmla="*/ 1022 w 1087"/>
              <a:gd name="T3" fmla="*/ 411 h 873"/>
              <a:gd name="T4" fmla="*/ 739 w 1087"/>
              <a:gd name="T5" fmla="*/ 815 h 873"/>
              <a:gd name="T6" fmla="*/ 278 w 1087"/>
              <a:gd name="T7" fmla="*/ 808 h 873"/>
              <a:gd name="T8" fmla="*/ 50 w 1087"/>
              <a:gd name="T9" fmla="*/ 488 h 873"/>
              <a:gd name="T10" fmla="*/ 52 w 1087"/>
              <a:gd name="T11" fmla="*/ 468 h 873"/>
              <a:gd name="T12" fmla="*/ 131 w 1087"/>
              <a:gd name="T13" fmla="*/ 274 h 873"/>
              <a:gd name="T14" fmla="*/ 597 w 1087"/>
              <a:gd name="T15" fmla="*/ 45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7" h="873">
                <a:moveTo>
                  <a:pt x="597" y="45"/>
                </a:moveTo>
                <a:cubicBezTo>
                  <a:pt x="791" y="94"/>
                  <a:pt x="958" y="161"/>
                  <a:pt x="1022" y="411"/>
                </a:cubicBezTo>
                <a:cubicBezTo>
                  <a:pt x="1087" y="663"/>
                  <a:pt x="931" y="760"/>
                  <a:pt x="739" y="815"/>
                </a:cubicBezTo>
                <a:cubicBezTo>
                  <a:pt x="534" y="873"/>
                  <a:pt x="287" y="842"/>
                  <a:pt x="278" y="808"/>
                </a:cubicBezTo>
                <a:cubicBezTo>
                  <a:pt x="270" y="781"/>
                  <a:pt x="0" y="760"/>
                  <a:pt x="50" y="488"/>
                </a:cubicBezTo>
                <a:cubicBezTo>
                  <a:pt x="51" y="482"/>
                  <a:pt x="51" y="475"/>
                  <a:pt x="52" y="468"/>
                </a:cubicBezTo>
                <a:cubicBezTo>
                  <a:pt x="64" y="405"/>
                  <a:pt x="84" y="341"/>
                  <a:pt x="131" y="274"/>
                </a:cubicBezTo>
                <a:cubicBezTo>
                  <a:pt x="233" y="127"/>
                  <a:pt x="418" y="0"/>
                  <a:pt x="597" y="45"/>
                </a:cubicBezTo>
                <a:close/>
              </a:path>
            </a:pathLst>
          </a:custGeom>
          <a:noFill/>
          <a:ln w="4763" cap="flat">
            <a:solidFill>
              <a:srgbClr val="DC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4"/>
          <p:cNvSpPr>
            <a:spLocks/>
          </p:cNvSpPr>
          <p:nvPr/>
        </p:nvSpPr>
        <p:spPr bwMode="auto">
          <a:xfrm>
            <a:off x="2181226" y="587376"/>
            <a:ext cx="4189413" cy="3417888"/>
          </a:xfrm>
          <a:custGeom>
            <a:avLst/>
            <a:gdLst>
              <a:gd name="T0" fmla="*/ 575 w 1032"/>
              <a:gd name="T1" fmla="*/ 50 h 843"/>
              <a:gd name="T2" fmla="*/ 973 w 1032"/>
              <a:gd name="T3" fmla="*/ 400 h 843"/>
              <a:gd name="T4" fmla="*/ 705 w 1032"/>
              <a:gd name="T5" fmla="*/ 783 h 843"/>
              <a:gd name="T6" fmla="*/ 260 w 1032"/>
              <a:gd name="T7" fmla="*/ 776 h 843"/>
              <a:gd name="T8" fmla="*/ 41 w 1032"/>
              <a:gd name="T9" fmla="*/ 470 h 843"/>
              <a:gd name="T10" fmla="*/ 42 w 1032"/>
              <a:gd name="T11" fmla="*/ 451 h 843"/>
              <a:gd name="T12" fmla="*/ 118 w 1032"/>
              <a:gd name="T13" fmla="*/ 262 h 843"/>
              <a:gd name="T14" fmla="*/ 575 w 1032"/>
              <a:gd name="T15" fmla="*/ 50 h 8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2" h="843">
                <a:moveTo>
                  <a:pt x="575" y="50"/>
                </a:moveTo>
                <a:cubicBezTo>
                  <a:pt x="757" y="102"/>
                  <a:pt x="913" y="165"/>
                  <a:pt x="973" y="400"/>
                </a:cubicBezTo>
                <a:cubicBezTo>
                  <a:pt x="1032" y="636"/>
                  <a:pt x="884" y="728"/>
                  <a:pt x="705" y="783"/>
                </a:cubicBezTo>
                <a:cubicBezTo>
                  <a:pt x="510" y="843"/>
                  <a:pt x="270" y="814"/>
                  <a:pt x="260" y="776"/>
                </a:cubicBezTo>
                <a:cubicBezTo>
                  <a:pt x="251" y="744"/>
                  <a:pt x="0" y="725"/>
                  <a:pt x="41" y="470"/>
                </a:cubicBezTo>
                <a:cubicBezTo>
                  <a:pt x="42" y="464"/>
                  <a:pt x="41" y="457"/>
                  <a:pt x="42" y="451"/>
                </a:cubicBezTo>
                <a:cubicBezTo>
                  <a:pt x="52" y="391"/>
                  <a:pt x="70" y="329"/>
                  <a:pt x="118" y="262"/>
                </a:cubicBezTo>
                <a:cubicBezTo>
                  <a:pt x="214" y="127"/>
                  <a:pt x="400" y="0"/>
                  <a:pt x="575" y="50"/>
                </a:cubicBezTo>
                <a:close/>
              </a:path>
            </a:pathLst>
          </a:custGeom>
          <a:noFill/>
          <a:ln w="4763" cap="flat">
            <a:solidFill>
              <a:srgbClr val="DAD9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5"/>
          <p:cNvSpPr>
            <a:spLocks/>
          </p:cNvSpPr>
          <p:nvPr/>
        </p:nvSpPr>
        <p:spPr bwMode="auto">
          <a:xfrm>
            <a:off x="2355851" y="647701"/>
            <a:ext cx="3962400" cy="3300413"/>
          </a:xfrm>
          <a:custGeom>
            <a:avLst/>
            <a:gdLst>
              <a:gd name="T0" fmla="*/ 553 w 976"/>
              <a:gd name="T1" fmla="*/ 55 h 814"/>
              <a:gd name="T2" fmla="*/ 923 w 976"/>
              <a:gd name="T3" fmla="*/ 388 h 814"/>
              <a:gd name="T4" fmla="*/ 670 w 976"/>
              <a:gd name="T5" fmla="*/ 751 h 814"/>
              <a:gd name="T6" fmla="*/ 241 w 976"/>
              <a:gd name="T7" fmla="*/ 743 h 814"/>
              <a:gd name="T8" fmla="*/ 32 w 976"/>
              <a:gd name="T9" fmla="*/ 452 h 814"/>
              <a:gd name="T10" fmla="*/ 32 w 976"/>
              <a:gd name="T11" fmla="*/ 434 h 814"/>
              <a:gd name="T12" fmla="*/ 104 w 976"/>
              <a:gd name="T13" fmla="*/ 250 h 814"/>
              <a:gd name="T14" fmla="*/ 553 w 976"/>
              <a:gd name="T15" fmla="*/ 55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814">
                <a:moveTo>
                  <a:pt x="553" y="55"/>
                </a:moveTo>
                <a:cubicBezTo>
                  <a:pt x="724" y="109"/>
                  <a:pt x="869" y="168"/>
                  <a:pt x="923" y="388"/>
                </a:cubicBezTo>
                <a:cubicBezTo>
                  <a:pt x="976" y="609"/>
                  <a:pt x="837" y="695"/>
                  <a:pt x="670" y="751"/>
                </a:cubicBezTo>
                <a:cubicBezTo>
                  <a:pt x="487" y="814"/>
                  <a:pt x="253" y="787"/>
                  <a:pt x="241" y="743"/>
                </a:cubicBezTo>
                <a:cubicBezTo>
                  <a:pt x="231" y="708"/>
                  <a:pt x="0" y="689"/>
                  <a:pt x="32" y="452"/>
                </a:cubicBezTo>
                <a:cubicBezTo>
                  <a:pt x="33" y="446"/>
                  <a:pt x="31" y="440"/>
                  <a:pt x="32" y="434"/>
                </a:cubicBezTo>
                <a:cubicBezTo>
                  <a:pt x="40" y="377"/>
                  <a:pt x="56" y="317"/>
                  <a:pt x="104" y="250"/>
                </a:cubicBezTo>
                <a:cubicBezTo>
                  <a:pt x="195" y="127"/>
                  <a:pt x="381" y="0"/>
                  <a:pt x="553" y="55"/>
                </a:cubicBezTo>
                <a:close/>
              </a:path>
            </a:pathLst>
          </a:custGeom>
          <a:noFill/>
          <a:ln w="4763" cap="flat">
            <a:solidFill>
              <a:srgbClr val="D8D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6"/>
          <p:cNvSpPr>
            <a:spLocks/>
          </p:cNvSpPr>
          <p:nvPr/>
        </p:nvSpPr>
        <p:spPr bwMode="auto">
          <a:xfrm>
            <a:off x="2525713" y="704851"/>
            <a:ext cx="3744913" cy="3186113"/>
          </a:xfrm>
          <a:custGeom>
            <a:avLst/>
            <a:gdLst>
              <a:gd name="T0" fmla="*/ 532 w 922"/>
              <a:gd name="T1" fmla="*/ 60 h 786"/>
              <a:gd name="T2" fmla="*/ 874 w 922"/>
              <a:gd name="T3" fmla="*/ 378 h 786"/>
              <a:gd name="T4" fmla="*/ 637 w 922"/>
              <a:gd name="T5" fmla="*/ 721 h 786"/>
              <a:gd name="T6" fmla="*/ 224 w 922"/>
              <a:gd name="T7" fmla="*/ 712 h 786"/>
              <a:gd name="T8" fmla="*/ 23 w 922"/>
              <a:gd name="T9" fmla="*/ 435 h 786"/>
              <a:gd name="T10" fmla="*/ 23 w 922"/>
              <a:gd name="T11" fmla="*/ 417 h 786"/>
              <a:gd name="T12" fmla="*/ 92 w 922"/>
              <a:gd name="T13" fmla="*/ 239 h 786"/>
              <a:gd name="T14" fmla="*/ 532 w 922"/>
              <a:gd name="T15" fmla="*/ 60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2" h="786">
                <a:moveTo>
                  <a:pt x="532" y="60"/>
                </a:moveTo>
                <a:cubicBezTo>
                  <a:pt x="692" y="117"/>
                  <a:pt x="826" y="173"/>
                  <a:pt x="874" y="378"/>
                </a:cubicBezTo>
                <a:cubicBezTo>
                  <a:pt x="922" y="583"/>
                  <a:pt x="791" y="663"/>
                  <a:pt x="637" y="721"/>
                </a:cubicBezTo>
                <a:cubicBezTo>
                  <a:pt x="464" y="786"/>
                  <a:pt x="237" y="760"/>
                  <a:pt x="224" y="712"/>
                </a:cubicBezTo>
                <a:cubicBezTo>
                  <a:pt x="213" y="672"/>
                  <a:pt x="0" y="654"/>
                  <a:pt x="23" y="435"/>
                </a:cubicBezTo>
                <a:cubicBezTo>
                  <a:pt x="24" y="430"/>
                  <a:pt x="22" y="423"/>
                  <a:pt x="23" y="417"/>
                </a:cubicBezTo>
                <a:cubicBezTo>
                  <a:pt x="28" y="365"/>
                  <a:pt x="42" y="306"/>
                  <a:pt x="92" y="239"/>
                </a:cubicBezTo>
                <a:cubicBezTo>
                  <a:pt x="176" y="127"/>
                  <a:pt x="363" y="0"/>
                  <a:pt x="532" y="60"/>
                </a:cubicBezTo>
                <a:close/>
              </a:path>
            </a:pathLst>
          </a:custGeom>
          <a:noFill/>
          <a:ln w="4763" cap="flat">
            <a:solidFill>
              <a:srgbClr val="D6D5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7"/>
          <p:cNvSpPr>
            <a:spLocks/>
          </p:cNvSpPr>
          <p:nvPr/>
        </p:nvSpPr>
        <p:spPr bwMode="auto">
          <a:xfrm>
            <a:off x="2695576" y="765176"/>
            <a:ext cx="3521075" cy="3065463"/>
          </a:xfrm>
          <a:custGeom>
            <a:avLst/>
            <a:gdLst>
              <a:gd name="T0" fmla="*/ 511 w 867"/>
              <a:gd name="T1" fmla="*/ 65 h 756"/>
              <a:gd name="T2" fmla="*/ 825 w 867"/>
              <a:gd name="T3" fmla="*/ 366 h 756"/>
              <a:gd name="T4" fmla="*/ 604 w 867"/>
              <a:gd name="T5" fmla="*/ 689 h 756"/>
              <a:gd name="T6" fmla="*/ 206 w 867"/>
              <a:gd name="T7" fmla="*/ 679 h 756"/>
              <a:gd name="T8" fmla="*/ 15 w 867"/>
              <a:gd name="T9" fmla="*/ 417 h 756"/>
              <a:gd name="T10" fmla="*/ 13 w 867"/>
              <a:gd name="T11" fmla="*/ 400 h 756"/>
              <a:gd name="T12" fmla="*/ 80 w 867"/>
              <a:gd name="T13" fmla="*/ 227 h 756"/>
              <a:gd name="T14" fmla="*/ 511 w 867"/>
              <a:gd name="T15" fmla="*/ 65 h 7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756">
                <a:moveTo>
                  <a:pt x="511" y="65"/>
                </a:moveTo>
                <a:cubicBezTo>
                  <a:pt x="659" y="124"/>
                  <a:pt x="783" y="177"/>
                  <a:pt x="825" y="366"/>
                </a:cubicBezTo>
                <a:cubicBezTo>
                  <a:pt x="867" y="557"/>
                  <a:pt x="744" y="631"/>
                  <a:pt x="604" y="689"/>
                </a:cubicBezTo>
                <a:cubicBezTo>
                  <a:pt x="441" y="756"/>
                  <a:pt x="221" y="732"/>
                  <a:pt x="206" y="679"/>
                </a:cubicBezTo>
                <a:cubicBezTo>
                  <a:pt x="194" y="636"/>
                  <a:pt x="0" y="618"/>
                  <a:pt x="15" y="417"/>
                </a:cubicBezTo>
                <a:cubicBezTo>
                  <a:pt x="16" y="412"/>
                  <a:pt x="13" y="406"/>
                  <a:pt x="13" y="400"/>
                </a:cubicBezTo>
                <a:cubicBezTo>
                  <a:pt x="17" y="351"/>
                  <a:pt x="29" y="294"/>
                  <a:pt x="80" y="227"/>
                </a:cubicBezTo>
                <a:cubicBezTo>
                  <a:pt x="158" y="127"/>
                  <a:pt x="346" y="0"/>
                  <a:pt x="511" y="65"/>
                </a:cubicBezTo>
                <a:close/>
              </a:path>
            </a:pathLst>
          </a:custGeom>
          <a:noFill/>
          <a:ln w="4763" cap="flat">
            <a:solidFill>
              <a:srgbClr val="D4D3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8"/>
          <p:cNvSpPr>
            <a:spLocks/>
          </p:cNvSpPr>
          <p:nvPr/>
        </p:nvSpPr>
        <p:spPr bwMode="auto">
          <a:xfrm>
            <a:off x="2867026" y="822326"/>
            <a:ext cx="3302000" cy="2955925"/>
          </a:xfrm>
          <a:custGeom>
            <a:avLst/>
            <a:gdLst>
              <a:gd name="T0" fmla="*/ 490 w 813"/>
              <a:gd name="T1" fmla="*/ 71 h 729"/>
              <a:gd name="T2" fmla="*/ 776 w 813"/>
              <a:gd name="T3" fmla="*/ 356 h 729"/>
              <a:gd name="T4" fmla="*/ 571 w 813"/>
              <a:gd name="T5" fmla="*/ 659 h 729"/>
              <a:gd name="T6" fmla="*/ 189 w 813"/>
              <a:gd name="T7" fmla="*/ 648 h 729"/>
              <a:gd name="T8" fmla="*/ 7 w 813"/>
              <a:gd name="T9" fmla="*/ 400 h 729"/>
              <a:gd name="T10" fmla="*/ 4 w 813"/>
              <a:gd name="T11" fmla="*/ 384 h 729"/>
              <a:gd name="T12" fmla="*/ 68 w 813"/>
              <a:gd name="T13" fmla="*/ 217 h 729"/>
              <a:gd name="T14" fmla="*/ 490 w 813"/>
              <a:gd name="T15" fmla="*/ 71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729">
                <a:moveTo>
                  <a:pt x="490" y="71"/>
                </a:moveTo>
                <a:cubicBezTo>
                  <a:pt x="627" y="132"/>
                  <a:pt x="740" y="182"/>
                  <a:pt x="776" y="356"/>
                </a:cubicBezTo>
                <a:cubicBezTo>
                  <a:pt x="813" y="531"/>
                  <a:pt x="698" y="600"/>
                  <a:pt x="571" y="659"/>
                </a:cubicBezTo>
                <a:cubicBezTo>
                  <a:pt x="418" y="729"/>
                  <a:pt x="205" y="706"/>
                  <a:pt x="189" y="648"/>
                </a:cubicBezTo>
                <a:cubicBezTo>
                  <a:pt x="176" y="600"/>
                  <a:pt x="0" y="583"/>
                  <a:pt x="7" y="400"/>
                </a:cubicBezTo>
                <a:cubicBezTo>
                  <a:pt x="7" y="395"/>
                  <a:pt x="4" y="389"/>
                  <a:pt x="4" y="384"/>
                </a:cubicBezTo>
                <a:cubicBezTo>
                  <a:pt x="6" y="338"/>
                  <a:pt x="16" y="283"/>
                  <a:pt x="68" y="217"/>
                </a:cubicBezTo>
                <a:cubicBezTo>
                  <a:pt x="139" y="127"/>
                  <a:pt x="328" y="0"/>
                  <a:pt x="490" y="71"/>
                </a:cubicBezTo>
                <a:close/>
              </a:path>
            </a:pathLst>
          </a:custGeom>
          <a:noFill/>
          <a:ln w="4763" cap="flat">
            <a:solidFill>
              <a:srgbClr val="D2D1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9"/>
          <p:cNvSpPr>
            <a:spLocks/>
          </p:cNvSpPr>
          <p:nvPr/>
        </p:nvSpPr>
        <p:spPr bwMode="auto">
          <a:xfrm>
            <a:off x="3017194" y="1094587"/>
            <a:ext cx="2996944" cy="2515975"/>
          </a:xfrm>
          <a:custGeom>
            <a:avLst/>
            <a:gdLst>
              <a:gd name="T0" fmla="*/ 500 w 789"/>
              <a:gd name="T1" fmla="*/ 77 h 701"/>
              <a:gd name="T2" fmla="*/ 759 w 789"/>
              <a:gd name="T3" fmla="*/ 345 h 701"/>
              <a:gd name="T4" fmla="*/ 568 w 789"/>
              <a:gd name="T5" fmla="*/ 628 h 701"/>
              <a:gd name="T6" fmla="*/ 203 w 789"/>
              <a:gd name="T7" fmla="*/ 616 h 701"/>
              <a:gd name="T8" fmla="*/ 30 w 789"/>
              <a:gd name="T9" fmla="*/ 383 h 701"/>
              <a:gd name="T10" fmla="*/ 26 w 789"/>
              <a:gd name="T11" fmla="*/ 368 h 701"/>
              <a:gd name="T12" fmla="*/ 87 w 789"/>
              <a:gd name="T13" fmla="*/ 206 h 701"/>
              <a:gd name="T14" fmla="*/ 500 w 789"/>
              <a:gd name="T15" fmla="*/ 77 h 701"/>
              <a:gd name="connsiteX0" fmla="*/ 6007 w 9355"/>
              <a:gd name="connsiteY0" fmla="*/ 341 h 8854"/>
              <a:gd name="connsiteX1" fmla="*/ 9290 w 9355"/>
              <a:gd name="connsiteY1" fmla="*/ 4165 h 8854"/>
              <a:gd name="connsiteX2" fmla="*/ 6869 w 9355"/>
              <a:gd name="connsiteY2" fmla="*/ 8202 h 8854"/>
              <a:gd name="connsiteX3" fmla="*/ 2243 w 9355"/>
              <a:gd name="connsiteY3" fmla="*/ 8030 h 8854"/>
              <a:gd name="connsiteX4" fmla="*/ 50 w 9355"/>
              <a:gd name="connsiteY4" fmla="*/ 4707 h 8854"/>
              <a:gd name="connsiteX5" fmla="*/ 0 w 9355"/>
              <a:gd name="connsiteY5" fmla="*/ 4493 h 8854"/>
              <a:gd name="connsiteX6" fmla="*/ 773 w 9355"/>
              <a:gd name="connsiteY6" fmla="*/ 2182 h 8854"/>
              <a:gd name="connsiteX7" fmla="*/ 6007 w 9355"/>
              <a:gd name="connsiteY7" fmla="*/ 341 h 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5" h="8854">
                <a:moveTo>
                  <a:pt x="6007" y="341"/>
                </a:moveTo>
                <a:cubicBezTo>
                  <a:pt x="7604" y="1226"/>
                  <a:pt x="8884" y="1911"/>
                  <a:pt x="9290" y="4165"/>
                </a:cubicBezTo>
                <a:cubicBezTo>
                  <a:pt x="9670" y="6447"/>
                  <a:pt x="8327" y="7360"/>
                  <a:pt x="6869" y="8202"/>
                </a:cubicBezTo>
                <a:cubicBezTo>
                  <a:pt x="5069" y="9243"/>
                  <a:pt x="2458" y="8929"/>
                  <a:pt x="2243" y="8030"/>
                </a:cubicBezTo>
                <a:cubicBezTo>
                  <a:pt x="2053" y="7303"/>
                  <a:pt x="46" y="7049"/>
                  <a:pt x="50" y="4707"/>
                </a:cubicBezTo>
                <a:cubicBezTo>
                  <a:pt x="38" y="4650"/>
                  <a:pt x="0" y="4564"/>
                  <a:pt x="0" y="4493"/>
                </a:cubicBezTo>
                <a:cubicBezTo>
                  <a:pt x="0" y="3879"/>
                  <a:pt x="88" y="3123"/>
                  <a:pt x="773" y="2182"/>
                </a:cubicBezTo>
                <a:cubicBezTo>
                  <a:pt x="1584" y="1055"/>
                  <a:pt x="3992" y="-757"/>
                  <a:pt x="6007" y="341"/>
                </a:cubicBezTo>
                <a:close/>
              </a:path>
            </a:pathLst>
          </a:custGeom>
          <a:noFill/>
          <a:ln w="4763" cap="flat">
            <a:solidFill>
              <a:srgbClr val="D0CFC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50"/>
          <p:cNvSpPr>
            <a:spLocks/>
          </p:cNvSpPr>
          <p:nvPr/>
        </p:nvSpPr>
        <p:spPr bwMode="auto">
          <a:xfrm>
            <a:off x="3146617" y="1155074"/>
            <a:ext cx="2835017" cy="2396587"/>
          </a:xfrm>
          <a:custGeom>
            <a:avLst/>
            <a:gdLst>
              <a:gd name="T0" fmla="*/ 480 w 736"/>
              <a:gd name="T1" fmla="*/ 84 h 674"/>
              <a:gd name="T2" fmla="*/ 711 w 736"/>
              <a:gd name="T3" fmla="*/ 336 h 674"/>
              <a:gd name="T4" fmla="*/ 536 w 736"/>
              <a:gd name="T5" fmla="*/ 598 h 674"/>
              <a:gd name="T6" fmla="*/ 186 w 736"/>
              <a:gd name="T7" fmla="*/ 586 h 674"/>
              <a:gd name="T8" fmla="*/ 22 w 736"/>
              <a:gd name="T9" fmla="*/ 367 h 674"/>
              <a:gd name="T10" fmla="*/ 18 w 736"/>
              <a:gd name="T11" fmla="*/ 352 h 674"/>
              <a:gd name="T12" fmla="*/ 76 w 736"/>
              <a:gd name="T13" fmla="*/ 196 h 674"/>
              <a:gd name="T14" fmla="*/ 480 w 736"/>
              <a:gd name="T15" fmla="*/ 84 h 674"/>
              <a:gd name="connsiteX0" fmla="*/ 6293 w 9484"/>
              <a:gd name="connsiteY0" fmla="*/ 429 h 8772"/>
              <a:gd name="connsiteX1" fmla="*/ 9431 w 9484"/>
              <a:gd name="connsiteY1" fmla="*/ 4168 h 8772"/>
              <a:gd name="connsiteX2" fmla="*/ 7054 w 9484"/>
              <a:gd name="connsiteY2" fmla="*/ 8055 h 8772"/>
              <a:gd name="connsiteX3" fmla="*/ 2298 w 9484"/>
              <a:gd name="connsiteY3" fmla="*/ 7877 h 8772"/>
              <a:gd name="connsiteX4" fmla="*/ 70 w 9484"/>
              <a:gd name="connsiteY4" fmla="*/ 4628 h 8772"/>
              <a:gd name="connsiteX5" fmla="*/ 16 w 9484"/>
              <a:gd name="connsiteY5" fmla="*/ 4406 h 8772"/>
              <a:gd name="connsiteX6" fmla="*/ 804 w 9484"/>
              <a:gd name="connsiteY6" fmla="*/ 2091 h 8772"/>
              <a:gd name="connsiteX7" fmla="*/ 6293 w 9484"/>
              <a:gd name="connsiteY7" fmla="*/ 429 h 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4" h="8772">
                <a:moveTo>
                  <a:pt x="6293" y="429"/>
                </a:moveTo>
                <a:cubicBezTo>
                  <a:pt x="7855" y="1349"/>
                  <a:pt x="9092" y="2047"/>
                  <a:pt x="9431" y="4168"/>
                </a:cubicBezTo>
                <a:cubicBezTo>
                  <a:pt x="9771" y="6305"/>
                  <a:pt x="8426" y="7180"/>
                  <a:pt x="7054" y="8055"/>
                </a:cubicBezTo>
                <a:cubicBezTo>
                  <a:pt x="5274" y="9183"/>
                  <a:pt x="2556" y="8871"/>
                  <a:pt x="2298" y="7877"/>
                </a:cubicBezTo>
                <a:cubicBezTo>
                  <a:pt x="2094" y="7047"/>
                  <a:pt x="248" y="6961"/>
                  <a:pt x="70" y="4628"/>
                </a:cubicBezTo>
                <a:cubicBezTo>
                  <a:pt x="56" y="4569"/>
                  <a:pt x="16" y="4480"/>
                  <a:pt x="16" y="4406"/>
                </a:cubicBezTo>
                <a:cubicBezTo>
                  <a:pt x="-12" y="3827"/>
                  <a:pt x="-93" y="2922"/>
                  <a:pt x="804" y="2091"/>
                </a:cubicBezTo>
                <a:cubicBezTo>
                  <a:pt x="1388" y="934"/>
                  <a:pt x="4187" y="-817"/>
                  <a:pt x="6293" y="429"/>
                </a:cubicBezTo>
                <a:close/>
              </a:path>
            </a:pathLst>
          </a:custGeom>
          <a:noFill/>
          <a:ln w="4763" cap="flat">
            <a:solidFill>
              <a:srgbClr val="CE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51"/>
          <p:cNvSpPr>
            <a:spLocks/>
          </p:cNvSpPr>
          <p:nvPr/>
        </p:nvSpPr>
        <p:spPr bwMode="auto">
          <a:xfrm>
            <a:off x="3273663" y="1219921"/>
            <a:ext cx="2674342" cy="2275516"/>
          </a:xfrm>
          <a:custGeom>
            <a:avLst/>
            <a:gdLst>
              <a:gd name="T0" fmla="*/ 463 w 686"/>
              <a:gd name="T1" fmla="*/ 91 h 648"/>
              <a:gd name="T2" fmla="*/ 666 w 686"/>
              <a:gd name="T3" fmla="*/ 326 h 648"/>
              <a:gd name="T4" fmla="*/ 507 w 686"/>
              <a:gd name="T5" fmla="*/ 569 h 648"/>
              <a:gd name="T6" fmla="*/ 173 w 686"/>
              <a:gd name="T7" fmla="*/ 555 h 648"/>
              <a:gd name="T8" fmla="*/ 18 w 686"/>
              <a:gd name="T9" fmla="*/ 351 h 648"/>
              <a:gd name="T10" fmla="*/ 13 w 686"/>
              <a:gd name="T11" fmla="*/ 337 h 648"/>
              <a:gd name="T12" fmla="*/ 67 w 686"/>
              <a:gd name="T13" fmla="*/ 186 h 648"/>
              <a:gd name="T14" fmla="*/ 463 w 686"/>
              <a:gd name="T15" fmla="*/ 91 h 648"/>
              <a:gd name="connsiteX0" fmla="*/ 6600 w 9599"/>
              <a:gd name="connsiteY0" fmla="*/ 507 h 8661"/>
              <a:gd name="connsiteX1" fmla="*/ 9559 w 9599"/>
              <a:gd name="connsiteY1" fmla="*/ 4134 h 8661"/>
              <a:gd name="connsiteX2" fmla="*/ 7242 w 9599"/>
              <a:gd name="connsiteY2" fmla="*/ 7884 h 8661"/>
              <a:gd name="connsiteX3" fmla="*/ 2373 w 9599"/>
              <a:gd name="connsiteY3" fmla="*/ 7668 h 8661"/>
              <a:gd name="connsiteX4" fmla="*/ 113 w 9599"/>
              <a:gd name="connsiteY4" fmla="*/ 4520 h 8661"/>
              <a:gd name="connsiteX5" fmla="*/ 41 w 9599"/>
              <a:gd name="connsiteY5" fmla="*/ 4304 h 8661"/>
              <a:gd name="connsiteX6" fmla="*/ 828 w 9599"/>
              <a:gd name="connsiteY6" fmla="*/ 1973 h 8661"/>
              <a:gd name="connsiteX7" fmla="*/ 6600 w 9599"/>
              <a:gd name="connsiteY7" fmla="*/ 507 h 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9" h="8661">
                <a:moveTo>
                  <a:pt x="6600" y="507"/>
                </a:moveTo>
                <a:cubicBezTo>
                  <a:pt x="8116" y="1480"/>
                  <a:pt x="9268" y="2159"/>
                  <a:pt x="9559" y="4134"/>
                </a:cubicBezTo>
                <a:cubicBezTo>
                  <a:pt x="9851" y="6140"/>
                  <a:pt x="8524" y="6973"/>
                  <a:pt x="7242" y="7884"/>
                </a:cubicBezTo>
                <a:cubicBezTo>
                  <a:pt x="5478" y="9103"/>
                  <a:pt x="2664" y="8779"/>
                  <a:pt x="2373" y="7668"/>
                </a:cubicBezTo>
                <a:cubicBezTo>
                  <a:pt x="2125" y="6757"/>
                  <a:pt x="424" y="6583"/>
                  <a:pt x="113" y="4520"/>
                </a:cubicBezTo>
                <a:cubicBezTo>
                  <a:pt x="99" y="4458"/>
                  <a:pt x="41" y="4381"/>
                  <a:pt x="41" y="4304"/>
                </a:cubicBezTo>
                <a:cubicBezTo>
                  <a:pt x="-18" y="3748"/>
                  <a:pt x="-149" y="2822"/>
                  <a:pt x="828" y="1973"/>
                </a:cubicBezTo>
                <a:cubicBezTo>
                  <a:pt x="1382" y="955"/>
                  <a:pt x="4385" y="-897"/>
                  <a:pt x="6600" y="507"/>
                </a:cubicBezTo>
                <a:close/>
              </a:path>
            </a:pathLst>
          </a:custGeom>
          <a:noFill/>
          <a:ln w="4763" cap="flat">
            <a:solidFill>
              <a:srgbClr val="CCCBC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52"/>
          <p:cNvSpPr>
            <a:spLocks/>
          </p:cNvSpPr>
          <p:nvPr/>
        </p:nvSpPr>
        <p:spPr bwMode="auto">
          <a:xfrm>
            <a:off x="3401983" y="1283555"/>
            <a:ext cx="2513290" cy="2158820"/>
          </a:xfrm>
          <a:custGeom>
            <a:avLst/>
            <a:gdLst>
              <a:gd name="T0" fmla="*/ 456 w 645"/>
              <a:gd name="T1" fmla="*/ 98 h 623"/>
              <a:gd name="T2" fmla="*/ 631 w 645"/>
              <a:gd name="T3" fmla="*/ 317 h 623"/>
              <a:gd name="T4" fmla="*/ 487 w 645"/>
              <a:gd name="T5" fmla="*/ 539 h 623"/>
              <a:gd name="T6" fmla="*/ 169 w 645"/>
              <a:gd name="T7" fmla="*/ 525 h 623"/>
              <a:gd name="T8" fmla="*/ 24 w 645"/>
              <a:gd name="T9" fmla="*/ 335 h 623"/>
              <a:gd name="T10" fmla="*/ 18 w 645"/>
              <a:gd name="T11" fmla="*/ 322 h 623"/>
              <a:gd name="T12" fmla="*/ 69 w 645"/>
              <a:gd name="T13" fmla="*/ 176 h 623"/>
              <a:gd name="T14" fmla="*/ 456 w 645"/>
              <a:gd name="T15" fmla="*/ 98 h 623"/>
              <a:gd name="connsiteX0" fmla="*/ 6858 w 9595"/>
              <a:gd name="connsiteY0" fmla="*/ 596 h 8542"/>
              <a:gd name="connsiteX1" fmla="*/ 9571 w 9595"/>
              <a:gd name="connsiteY1" fmla="*/ 4111 h 8542"/>
              <a:gd name="connsiteX2" fmla="*/ 7338 w 9595"/>
              <a:gd name="connsiteY2" fmla="*/ 7675 h 8542"/>
              <a:gd name="connsiteX3" fmla="*/ 2408 w 9595"/>
              <a:gd name="connsiteY3" fmla="*/ 7450 h 8542"/>
              <a:gd name="connsiteX4" fmla="*/ 160 w 9595"/>
              <a:gd name="connsiteY4" fmla="*/ 4400 h 8542"/>
              <a:gd name="connsiteX5" fmla="*/ 67 w 9595"/>
              <a:gd name="connsiteY5" fmla="*/ 4192 h 8542"/>
              <a:gd name="connsiteX6" fmla="*/ 858 w 9595"/>
              <a:gd name="connsiteY6" fmla="*/ 1848 h 8542"/>
              <a:gd name="connsiteX7" fmla="*/ 6858 w 9595"/>
              <a:gd name="connsiteY7" fmla="*/ 596 h 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5" h="8542">
                <a:moveTo>
                  <a:pt x="6858" y="596"/>
                </a:moveTo>
                <a:cubicBezTo>
                  <a:pt x="8315" y="1607"/>
                  <a:pt x="9354" y="2297"/>
                  <a:pt x="9571" y="4111"/>
                </a:cubicBezTo>
                <a:cubicBezTo>
                  <a:pt x="9788" y="5941"/>
                  <a:pt x="8517" y="6744"/>
                  <a:pt x="7338" y="7675"/>
                </a:cubicBezTo>
                <a:cubicBezTo>
                  <a:pt x="5633" y="9023"/>
                  <a:pt x="2749" y="8686"/>
                  <a:pt x="2408" y="7450"/>
                </a:cubicBezTo>
                <a:cubicBezTo>
                  <a:pt x="2145" y="6423"/>
                  <a:pt x="549" y="6115"/>
                  <a:pt x="160" y="4400"/>
                </a:cubicBezTo>
                <a:cubicBezTo>
                  <a:pt x="129" y="4352"/>
                  <a:pt x="83" y="4256"/>
                  <a:pt x="67" y="4192"/>
                </a:cubicBezTo>
                <a:cubicBezTo>
                  <a:pt x="-10" y="3678"/>
                  <a:pt x="-212" y="2715"/>
                  <a:pt x="858" y="1848"/>
                </a:cubicBezTo>
                <a:cubicBezTo>
                  <a:pt x="1354" y="965"/>
                  <a:pt x="4579" y="-977"/>
                  <a:pt x="6858" y="596"/>
                </a:cubicBezTo>
                <a:close/>
              </a:path>
            </a:pathLst>
          </a:custGeom>
          <a:noFill/>
          <a:ln w="4763" cap="flat">
            <a:solidFill>
              <a:srgbClr val="CAC9C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53"/>
          <p:cNvSpPr>
            <a:spLocks/>
          </p:cNvSpPr>
          <p:nvPr/>
        </p:nvSpPr>
        <p:spPr bwMode="auto">
          <a:xfrm>
            <a:off x="3525514" y="1343191"/>
            <a:ext cx="2357432" cy="2043039"/>
          </a:xfrm>
          <a:custGeom>
            <a:avLst/>
            <a:gdLst>
              <a:gd name="T0" fmla="*/ 449 w 605"/>
              <a:gd name="T1" fmla="*/ 107 h 600"/>
              <a:gd name="T2" fmla="*/ 596 w 605"/>
              <a:gd name="T3" fmla="*/ 309 h 600"/>
              <a:gd name="T4" fmla="*/ 468 w 605"/>
              <a:gd name="T5" fmla="*/ 511 h 600"/>
              <a:gd name="T6" fmla="*/ 166 w 605"/>
              <a:gd name="T7" fmla="*/ 496 h 600"/>
              <a:gd name="T8" fmla="*/ 30 w 605"/>
              <a:gd name="T9" fmla="*/ 321 h 600"/>
              <a:gd name="T10" fmla="*/ 23 w 605"/>
              <a:gd name="T11" fmla="*/ 309 h 600"/>
              <a:gd name="T12" fmla="*/ 71 w 605"/>
              <a:gd name="T13" fmla="*/ 169 h 600"/>
              <a:gd name="T14" fmla="*/ 449 w 605"/>
              <a:gd name="T15" fmla="*/ 107 h 600"/>
              <a:gd name="connsiteX0" fmla="*/ 7151 w 9593"/>
              <a:gd name="connsiteY0" fmla="*/ 706 h 8395"/>
              <a:gd name="connsiteX1" fmla="*/ 9581 w 9593"/>
              <a:gd name="connsiteY1" fmla="*/ 4073 h 8395"/>
              <a:gd name="connsiteX2" fmla="*/ 7466 w 9593"/>
              <a:gd name="connsiteY2" fmla="*/ 7440 h 8395"/>
              <a:gd name="connsiteX3" fmla="*/ 2474 w 9593"/>
              <a:gd name="connsiteY3" fmla="*/ 7190 h 8395"/>
              <a:gd name="connsiteX4" fmla="*/ 226 w 9593"/>
              <a:gd name="connsiteY4" fmla="*/ 4273 h 8395"/>
              <a:gd name="connsiteX5" fmla="*/ 110 w 9593"/>
              <a:gd name="connsiteY5" fmla="*/ 4073 h 8395"/>
              <a:gd name="connsiteX6" fmla="*/ 904 w 9593"/>
              <a:gd name="connsiteY6" fmla="*/ 1740 h 8395"/>
              <a:gd name="connsiteX7" fmla="*/ 7151 w 9593"/>
              <a:gd name="connsiteY7" fmla="*/ 706 h 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3" h="8395">
                <a:moveTo>
                  <a:pt x="7151" y="706"/>
                </a:moveTo>
                <a:cubicBezTo>
                  <a:pt x="8523" y="1756"/>
                  <a:pt x="9449" y="2456"/>
                  <a:pt x="9581" y="4073"/>
                </a:cubicBezTo>
                <a:cubicBezTo>
                  <a:pt x="9730" y="5723"/>
                  <a:pt x="8523" y="6506"/>
                  <a:pt x="7466" y="7440"/>
                </a:cubicBezTo>
                <a:cubicBezTo>
                  <a:pt x="5829" y="8923"/>
                  <a:pt x="2854" y="8556"/>
                  <a:pt x="2474" y="7190"/>
                </a:cubicBezTo>
                <a:cubicBezTo>
                  <a:pt x="2160" y="6073"/>
                  <a:pt x="612" y="5772"/>
                  <a:pt x="226" y="4273"/>
                </a:cubicBezTo>
                <a:cubicBezTo>
                  <a:pt x="193" y="4223"/>
                  <a:pt x="127" y="4140"/>
                  <a:pt x="110" y="4073"/>
                </a:cubicBezTo>
                <a:cubicBezTo>
                  <a:pt x="-6" y="3590"/>
                  <a:pt x="-270" y="2606"/>
                  <a:pt x="904" y="1740"/>
                </a:cubicBezTo>
                <a:cubicBezTo>
                  <a:pt x="1317" y="990"/>
                  <a:pt x="4788" y="-1077"/>
                  <a:pt x="7151" y="706"/>
                </a:cubicBezTo>
                <a:close/>
              </a:path>
            </a:pathLst>
          </a:custGeom>
          <a:noFill/>
          <a:ln w="4763" cap="flat">
            <a:solidFill>
              <a:srgbClr val="C8C7C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4"/>
          <p:cNvSpPr>
            <a:spLocks/>
          </p:cNvSpPr>
          <p:nvPr/>
        </p:nvSpPr>
        <p:spPr bwMode="auto">
          <a:xfrm>
            <a:off x="3650081" y="1403055"/>
            <a:ext cx="2205392" cy="1928235"/>
          </a:xfrm>
          <a:custGeom>
            <a:avLst/>
            <a:gdLst>
              <a:gd name="T0" fmla="*/ 442 w 565"/>
              <a:gd name="T1" fmla="*/ 116 h 577"/>
              <a:gd name="T2" fmla="*/ 562 w 565"/>
              <a:gd name="T3" fmla="*/ 302 h 577"/>
              <a:gd name="T4" fmla="*/ 449 w 565"/>
              <a:gd name="T5" fmla="*/ 484 h 577"/>
              <a:gd name="T6" fmla="*/ 163 w 565"/>
              <a:gd name="T7" fmla="*/ 468 h 577"/>
              <a:gd name="T8" fmla="*/ 35 w 565"/>
              <a:gd name="T9" fmla="*/ 307 h 577"/>
              <a:gd name="T10" fmla="*/ 28 w 565"/>
              <a:gd name="T11" fmla="*/ 295 h 577"/>
              <a:gd name="T12" fmla="*/ 73 w 565"/>
              <a:gd name="T13" fmla="*/ 161 h 577"/>
              <a:gd name="T14" fmla="*/ 442 w 565"/>
              <a:gd name="T15" fmla="*/ 116 h 577"/>
              <a:gd name="connsiteX0" fmla="*/ 7489 w 9614"/>
              <a:gd name="connsiteY0" fmla="*/ 830 h 8246"/>
              <a:gd name="connsiteX1" fmla="*/ 9613 w 9614"/>
              <a:gd name="connsiteY1" fmla="*/ 4054 h 8246"/>
              <a:gd name="connsiteX2" fmla="*/ 7613 w 9614"/>
              <a:gd name="connsiteY2" fmla="*/ 7208 h 8246"/>
              <a:gd name="connsiteX3" fmla="*/ 2551 w 9614"/>
              <a:gd name="connsiteY3" fmla="*/ 6931 h 8246"/>
              <a:gd name="connsiteX4" fmla="*/ 285 w 9614"/>
              <a:gd name="connsiteY4" fmla="*/ 4141 h 8246"/>
              <a:gd name="connsiteX5" fmla="*/ 162 w 9614"/>
              <a:gd name="connsiteY5" fmla="*/ 3933 h 8246"/>
              <a:gd name="connsiteX6" fmla="*/ 958 w 9614"/>
              <a:gd name="connsiteY6" fmla="*/ 1610 h 8246"/>
              <a:gd name="connsiteX7" fmla="*/ 7489 w 9614"/>
              <a:gd name="connsiteY7" fmla="*/ 830 h 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4" h="8246">
                <a:moveTo>
                  <a:pt x="7489" y="830"/>
                </a:moveTo>
                <a:cubicBezTo>
                  <a:pt x="8799" y="1905"/>
                  <a:pt x="9560" y="2633"/>
                  <a:pt x="9613" y="4054"/>
                </a:cubicBezTo>
                <a:cubicBezTo>
                  <a:pt x="9666" y="5492"/>
                  <a:pt x="8516" y="6255"/>
                  <a:pt x="7613" y="7208"/>
                </a:cubicBezTo>
                <a:cubicBezTo>
                  <a:pt x="6055" y="8820"/>
                  <a:pt x="2976" y="8421"/>
                  <a:pt x="2551" y="6931"/>
                </a:cubicBezTo>
                <a:cubicBezTo>
                  <a:pt x="2197" y="5683"/>
                  <a:pt x="899" y="5406"/>
                  <a:pt x="285" y="4141"/>
                </a:cubicBezTo>
                <a:cubicBezTo>
                  <a:pt x="250" y="4089"/>
                  <a:pt x="179" y="4002"/>
                  <a:pt x="162" y="3933"/>
                </a:cubicBezTo>
                <a:cubicBezTo>
                  <a:pt x="2" y="3499"/>
                  <a:pt x="-334" y="2512"/>
                  <a:pt x="958" y="1610"/>
                </a:cubicBezTo>
                <a:cubicBezTo>
                  <a:pt x="1294" y="1021"/>
                  <a:pt x="5064" y="-1180"/>
                  <a:pt x="7489" y="830"/>
                </a:cubicBezTo>
                <a:close/>
              </a:path>
            </a:pathLst>
          </a:custGeom>
          <a:noFill/>
          <a:ln w="4763" cap="flat">
            <a:solidFill>
              <a:srgbClr val="C6C5C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5"/>
          <p:cNvSpPr>
            <a:spLocks/>
          </p:cNvSpPr>
          <p:nvPr/>
        </p:nvSpPr>
        <p:spPr bwMode="auto">
          <a:xfrm>
            <a:off x="3775182" y="1461923"/>
            <a:ext cx="2052522" cy="1819180"/>
          </a:xfrm>
          <a:custGeom>
            <a:avLst/>
            <a:gdLst>
              <a:gd name="T0" fmla="*/ 435 w 529"/>
              <a:gd name="T1" fmla="*/ 125 h 556"/>
              <a:gd name="T2" fmla="*/ 527 w 529"/>
              <a:gd name="T3" fmla="*/ 294 h 556"/>
              <a:gd name="T4" fmla="*/ 430 w 529"/>
              <a:gd name="T5" fmla="*/ 456 h 556"/>
              <a:gd name="T6" fmla="*/ 159 w 529"/>
              <a:gd name="T7" fmla="*/ 439 h 556"/>
              <a:gd name="T8" fmla="*/ 41 w 529"/>
              <a:gd name="T9" fmla="*/ 293 h 556"/>
              <a:gd name="T10" fmla="*/ 32 w 529"/>
              <a:gd name="T11" fmla="*/ 282 h 556"/>
              <a:gd name="T12" fmla="*/ 75 w 529"/>
              <a:gd name="T13" fmla="*/ 153 h 556"/>
              <a:gd name="T14" fmla="*/ 435 w 529"/>
              <a:gd name="T15" fmla="*/ 125 h 556"/>
              <a:gd name="connsiteX0" fmla="*/ 7816 w 9556"/>
              <a:gd name="connsiteY0" fmla="*/ 960 h 8070"/>
              <a:gd name="connsiteX1" fmla="*/ 9555 w 9556"/>
              <a:gd name="connsiteY1" fmla="*/ 4000 h 8070"/>
              <a:gd name="connsiteX2" fmla="*/ 7722 w 9556"/>
              <a:gd name="connsiteY2" fmla="*/ 6913 h 8070"/>
              <a:gd name="connsiteX3" fmla="*/ 2599 w 9556"/>
              <a:gd name="connsiteY3" fmla="*/ 6608 h 8070"/>
              <a:gd name="connsiteX4" fmla="*/ 368 w 9556"/>
              <a:gd name="connsiteY4" fmla="*/ 3982 h 8070"/>
              <a:gd name="connsiteX5" fmla="*/ 198 w 9556"/>
              <a:gd name="connsiteY5" fmla="*/ 3784 h 8070"/>
              <a:gd name="connsiteX6" fmla="*/ 1011 w 9556"/>
              <a:gd name="connsiteY6" fmla="*/ 1464 h 8070"/>
              <a:gd name="connsiteX7" fmla="*/ 7816 w 9556"/>
              <a:gd name="connsiteY7" fmla="*/ 960 h 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 h="8070">
                <a:moveTo>
                  <a:pt x="7816" y="960"/>
                </a:moveTo>
                <a:cubicBezTo>
                  <a:pt x="9026" y="2075"/>
                  <a:pt x="9593" y="2813"/>
                  <a:pt x="9555" y="4000"/>
                </a:cubicBezTo>
                <a:cubicBezTo>
                  <a:pt x="9498" y="5241"/>
                  <a:pt x="8478" y="5960"/>
                  <a:pt x="7722" y="6913"/>
                </a:cubicBezTo>
                <a:cubicBezTo>
                  <a:pt x="6304" y="8712"/>
                  <a:pt x="3090" y="8262"/>
                  <a:pt x="2599" y="6608"/>
                </a:cubicBezTo>
                <a:cubicBezTo>
                  <a:pt x="2202" y="5259"/>
                  <a:pt x="1010" y="4991"/>
                  <a:pt x="368" y="3982"/>
                </a:cubicBezTo>
                <a:cubicBezTo>
                  <a:pt x="330" y="3946"/>
                  <a:pt x="236" y="3856"/>
                  <a:pt x="198" y="3784"/>
                </a:cubicBezTo>
                <a:cubicBezTo>
                  <a:pt x="28" y="3388"/>
                  <a:pt x="-407" y="2381"/>
                  <a:pt x="1011" y="1464"/>
                </a:cubicBezTo>
                <a:cubicBezTo>
                  <a:pt x="1238" y="1068"/>
                  <a:pt x="5340" y="-1288"/>
                  <a:pt x="7816" y="960"/>
                </a:cubicBezTo>
                <a:close/>
              </a:path>
            </a:pathLst>
          </a:custGeom>
          <a:noFill/>
          <a:ln w="4763" cap="flat">
            <a:solidFill>
              <a:srgbClr val="C4C3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6"/>
          <p:cNvSpPr>
            <a:spLocks/>
          </p:cNvSpPr>
          <p:nvPr/>
        </p:nvSpPr>
        <p:spPr bwMode="auto">
          <a:xfrm>
            <a:off x="3897556" y="1515825"/>
            <a:ext cx="1908319" cy="1712551"/>
          </a:xfrm>
          <a:custGeom>
            <a:avLst/>
            <a:gdLst>
              <a:gd name="T0" fmla="*/ 429 w 501"/>
              <a:gd name="T1" fmla="*/ 136 h 536"/>
              <a:gd name="T2" fmla="*/ 493 w 501"/>
              <a:gd name="T3" fmla="*/ 289 h 536"/>
              <a:gd name="T4" fmla="*/ 411 w 501"/>
              <a:gd name="T5" fmla="*/ 431 h 536"/>
              <a:gd name="T6" fmla="*/ 157 w 501"/>
              <a:gd name="T7" fmla="*/ 413 h 536"/>
              <a:gd name="T8" fmla="*/ 48 w 501"/>
              <a:gd name="T9" fmla="*/ 281 h 536"/>
              <a:gd name="T10" fmla="*/ 38 w 501"/>
              <a:gd name="T11" fmla="*/ 271 h 536"/>
              <a:gd name="T12" fmla="*/ 77 w 501"/>
              <a:gd name="T13" fmla="*/ 147 h 536"/>
              <a:gd name="T14" fmla="*/ 429 w 501"/>
              <a:gd name="T15" fmla="*/ 136 h 536"/>
              <a:gd name="connsiteX0" fmla="*/ 8070 w 9384"/>
              <a:gd name="connsiteY0" fmla="*/ 1121 h 7880"/>
              <a:gd name="connsiteX1" fmla="*/ 9347 w 9384"/>
              <a:gd name="connsiteY1" fmla="*/ 3976 h 7880"/>
              <a:gd name="connsiteX2" fmla="*/ 7711 w 9384"/>
              <a:gd name="connsiteY2" fmla="*/ 6625 h 7880"/>
              <a:gd name="connsiteX3" fmla="*/ 2641 w 9384"/>
              <a:gd name="connsiteY3" fmla="*/ 6289 h 7880"/>
              <a:gd name="connsiteX4" fmla="*/ 465 w 9384"/>
              <a:gd name="connsiteY4" fmla="*/ 3827 h 7880"/>
              <a:gd name="connsiteX5" fmla="*/ 265 w 9384"/>
              <a:gd name="connsiteY5" fmla="*/ 3640 h 7880"/>
              <a:gd name="connsiteX6" fmla="*/ 1044 w 9384"/>
              <a:gd name="connsiteY6" fmla="*/ 1327 h 7880"/>
              <a:gd name="connsiteX7" fmla="*/ 8070 w 9384"/>
              <a:gd name="connsiteY7" fmla="*/ 1121 h 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4" h="7880">
                <a:moveTo>
                  <a:pt x="8070" y="1121"/>
                </a:moveTo>
                <a:cubicBezTo>
                  <a:pt x="9168" y="2259"/>
                  <a:pt x="9507" y="3024"/>
                  <a:pt x="9347" y="3976"/>
                </a:cubicBezTo>
                <a:cubicBezTo>
                  <a:pt x="9188" y="4965"/>
                  <a:pt x="8309" y="5655"/>
                  <a:pt x="7711" y="6625"/>
                </a:cubicBezTo>
                <a:cubicBezTo>
                  <a:pt x="6513" y="8584"/>
                  <a:pt x="3180" y="8080"/>
                  <a:pt x="2641" y="6289"/>
                </a:cubicBezTo>
                <a:cubicBezTo>
                  <a:pt x="2202" y="4797"/>
                  <a:pt x="1049" y="4360"/>
                  <a:pt x="465" y="3827"/>
                </a:cubicBezTo>
                <a:cubicBezTo>
                  <a:pt x="405" y="3789"/>
                  <a:pt x="305" y="3696"/>
                  <a:pt x="265" y="3640"/>
                </a:cubicBezTo>
                <a:cubicBezTo>
                  <a:pt x="66" y="3285"/>
                  <a:pt x="-493" y="2259"/>
                  <a:pt x="1044" y="1327"/>
                </a:cubicBezTo>
                <a:cubicBezTo>
                  <a:pt x="1184" y="1121"/>
                  <a:pt x="5615" y="-1416"/>
                  <a:pt x="8070" y="1121"/>
                </a:cubicBezTo>
                <a:close/>
              </a:path>
            </a:pathLst>
          </a:custGeom>
          <a:noFill/>
          <a:ln w="4763" cap="flat">
            <a:solidFill>
              <a:srgbClr val="C2C1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57"/>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4 w 518"/>
              <a:gd name="T9" fmla="*/ 269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9" y="289"/>
                  <a:pt x="54" y="269"/>
                </a:cubicBezTo>
                <a:cubicBezTo>
                  <a:pt x="51" y="267"/>
                  <a:pt x="45" y="262"/>
                  <a:pt x="43" y="259"/>
                </a:cubicBezTo>
                <a:cubicBezTo>
                  <a:pt x="31" y="244"/>
                  <a:pt x="0" y="190"/>
                  <a:pt x="79" y="141"/>
                </a:cubicBezTo>
                <a:close/>
              </a:path>
            </a:pathLst>
          </a:custGeom>
          <a:noFill/>
          <a:ln w="4763" cap="flat">
            <a:solidFill>
              <a:srgbClr val="C0BFB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58"/>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1 w 518"/>
              <a:gd name="T9" fmla="*/ 267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6" y="287"/>
                  <a:pt x="51" y="267"/>
                </a:cubicBezTo>
                <a:cubicBezTo>
                  <a:pt x="48" y="265"/>
                  <a:pt x="45" y="262"/>
                  <a:pt x="43" y="259"/>
                </a:cubicBezTo>
                <a:cubicBezTo>
                  <a:pt x="31" y="244"/>
                  <a:pt x="0" y="190"/>
                  <a:pt x="79" y="141"/>
                </a:cubicBez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文本框 40"/>
          <p:cNvSpPr txBox="1"/>
          <p:nvPr/>
        </p:nvSpPr>
        <p:spPr>
          <a:xfrm>
            <a:off x="4792698" y="3221736"/>
            <a:ext cx="5670142" cy="830997"/>
          </a:xfrm>
          <a:prstGeom prst="rect">
            <a:avLst/>
          </a:prstGeom>
          <a:noFill/>
        </p:spPr>
        <p:txBody>
          <a:bodyPr wrap="none" rtlCol="0">
            <a:spAutoFit/>
          </a:bodyPr>
          <a:lstStyle/>
          <a:p>
            <a:r>
              <a:rPr lang="zh-CN" altLang="en-US" sz="4800" b="1" dirty="0">
                <a:latin typeface="华文宋体" panose="02010600040101010101" pitchFamily="2" charset="-122"/>
                <a:ea typeface="华文宋体" panose="02010600040101010101" pitchFamily="2" charset="-122"/>
              </a:rPr>
              <a:t>文化遗产</a:t>
            </a:r>
            <a:r>
              <a:rPr lang="en-US" altLang="zh-CN" sz="4800" b="1" dirty="0">
                <a:latin typeface="华文宋体" panose="02010600040101010101" pitchFamily="2" charset="-122"/>
                <a:ea typeface="华文宋体" panose="02010600040101010101" pitchFamily="2" charset="-122"/>
              </a:rPr>
              <a:t>&amp;</a:t>
            </a:r>
            <a:r>
              <a:rPr lang="zh-CN" altLang="en-US" sz="4800" b="1" dirty="0">
                <a:latin typeface="华文宋体" panose="02010600040101010101" pitchFamily="2" charset="-122"/>
                <a:ea typeface="华文宋体" panose="02010600040101010101" pitchFamily="2" charset="-122"/>
              </a:rPr>
              <a:t>文化遗存</a:t>
            </a:r>
          </a:p>
        </p:txBody>
      </p:sp>
      <p:sp>
        <p:nvSpPr>
          <p:cNvPr id="3" name="文本框 2">
            <a:extLst>
              <a:ext uri="{FF2B5EF4-FFF2-40B4-BE49-F238E27FC236}">
                <a16:creationId xmlns:a16="http://schemas.microsoft.com/office/drawing/2014/main" id="{20BCF553-D9F5-4F01-8504-87F724E78CE5}"/>
              </a:ext>
            </a:extLst>
          </p:cNvPr>
          <p:cNvSpPr txBox="1"/>
          <p:nvPr/>
        </p:nvSpPr>
        <p:spPr>
          <a:xfrm>
            <a:off x="3897556" y="5698534"/>
            <a:ext cx="7642255" cy="461665"/>
          </a:xfrm>
          <a:prstGeom prst="rect">
            <a:avLst/>
          </a:prstGeom>
          <a:noFill/>
        </p:spPr>
        <p:txBody>
          <a:bodyPr wrap="square" rtlCol="0">
            <a:spAutoFit/>
          </a:bodyPr>
          <a:lstStyle/>
          <a:p>
            <a:pPr algn="r"/>
            <a:r>
              <a:rPr lang="zh-CN" altLang="en-US" sz="2400" dirty="0">
                <a:latin typeface="Calibri" panose="020F0502020204030204" pitchFamily="34" charset="0"/>
                <a:cs typeface="Calibri" panose="020F0502020204030204" pitchFamily="34" charset="0"/>
              </a:rPr>
              <a:t>第四组 支美慧</a:t>
            </a:r>
          </a:p>
        </p:txBody>
      </p:sp>
    </p:spTree>
    <p:extLst>
      <p:ext uri="{BB962C8B-B14F-4D97-AF65-F5344CB8AC3E}">
        <p14:creationId xmlns:p14="http://schemas.microsoft.com/office/powerpoint/2010/main" val="2295886843"/>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6" presetClass="emph" presetSubtype="0" fill="hold" grpId="1" nodeType="withEffect">
                                  <p:stCondLst>
                                    <p:cond delay="0"/>
                                  </p:stCondLst>
                                  <p:childTnLst>
                                    <p:animScale>
                                      <p:cBhvr>
                                        <p:cTn id="9" dur="10" fill="hold"/>
                                        <p:tgtEl>
                                          <p:spTgt spid="71"/>
                                        </p:tgtEl>
                                      </p:cBhvr>
                                      <p:by x="1000000" y="1000000"/>
                                    </p:animScale>
                                  </p:childTnLst>
                                </p:cTn>
                              </p:par>
                              <p:par>
                                <p:cTn id="10" presetID="6" presetClass="emph" presetSubtype="0" fill="hold" grpId="2" nodeType="withEffect">
                                  <p:stCondLst>
                                    <p:cond delay="0"/>
                                  </p:stCondLst>
                                  <p:childTnLst>
                                    <p:animScale>
                                      <p:cBhvr>
                                        <p:cTn id="11" dur="750" fill="hold"/>
                                        <p:tgtEl>
                                          <p:spTgt spid="71"/>
                                        </p:tgtEl>
                                      </p:cBhvr>
                                      <p:by x="10000" y="10000"/>
                                    </p:animScale>
                                  </p:childTnLst>
                                </p:cTn>
                              </p:par>
                              <p:par>
                                <p:cTn id="12" presetID="10" presetClass="entr" presetSubtype="0" fill="hold" grpId="0" nodeType="withEffect" nodePh="1">
                                  <p:stCondLst>
                                    <p:cond delay="2000"/>
                                  </p:stCondLst>
                                  <p:endCondLst>
                                    <p:cond evt="begin" delay="0">
                                      <p:tn val="12"/>
                                    </p:cond>
                                  </p:end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grpId="0" nodeType="withEffect">
                                  <p:stCondLst>
                                    <p:cond delay="195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par>
                                <p:cTn id="18" presetID="10" presetClass="entr" presetSubtype="0" fill="hold" grpId="0" nodeType="withEffect">
                                  <p:stCondLst>
                                    <p:cond delay="190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18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500"/>
                                        <p:tgtEl>
                                          <p:spTgt spid="51"/>
                                        </p:tgtEl>
                                      </p:cBhvr>
                                    </p:animEffect>
                                  </p:childTnLst>
                                </p:cTn>
                              </p:par>
                              <p:par>
                                <p:cTn id="24" presetID="10" presetClass="entr" presetSubtype="0" fill="hold" grpId="0" nodeType="withEffect">
                                  <p:stCondLst>
                                    <p:cond delay="180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500"/>
                                        <p:tgtEl>
                                          <p:spTgt spid="53"/>
                                        </p:tgtEl>
                                      </p:cBhvr>
                                    </p:animEffect>
                                  </p:childTnLst>
                                </p:cTn>
                              </p:par>
                              <p:par>
                                <p:cTn id="30" presetID="10" presetClass="entr" presetSubtype="0" fill="hold" grpId="0" nodeType="withEffect">
                                  <p:stCondLst>
                                    <p:cond delay="170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10" presetClass="entr" presetSubtype="0" fill="hold" grpId="0" nodeType="withEffect">
                                  <p:stCondLst>
                                    <p:cond delay="165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par>
                                <p:cTn id="36" presetID="10" presetClass="entr" presetSubtype="0" fill="hold" grpId="0" nodeType="withEffect">
                                  <p:stCondLst>
                                    <p:cond delay="1600"/>
                                  </p:stCondLst>
                                  <p:childTnLst>
                                    <p:set>
                                      <p:cBhvr>
                                        <p:cTn id="37" dur="1" fill="hold">
                                          <p:stCondLst>
                                            <p:cond delay="0"/>
                                          </p:stCondLst>
                                        </p:cTn>
                                        <p:tgtEl>
                                          <p:spTgt spid="56"/>
                                        </p:tgtEl>
                                        <p:attrNameLst>
                                          <p:attrName>style.visibility</p:attrName>
                                        </p:attrNameLst>
                                      </p:cBhvr>
                                      <p:to>
                                        <p:strVal val="visible"/>
                                      </p:to>
                                    </p:set>
                                    <p:animEffect transition="in" filter="fade">
                                      <p:cBhvr>
                                        <p:cTn id="38" dur="500"/>
                                        <p:tgtEl>
                                          <p:spTgt spid="56"/>
                                        </p:tgtEl>
                                      </p:cBhvr>
                                    </p:animEffect>
                                  </p:childTnLst>
                                </p:cTn>
                              </p:par>
                              <p:par>
                                <p:cTn id="39" presetID="10" presetClass="entr" presetSubtype="0" fill="hold" grpId="0" nodeType="withEffect">
                                  <p:stCondLst>
                                    <p:cond delay="155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par>
                                <p:cTn id="42" presetID="10" presetClass="entr" presetSubtype="0" fill="hold" grpId="0" nodeType="withEffect">
                                  <p:stCondLst>
                                    <p:cond delay="150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500"/>
                                        <p:tgtEl>
                                          <p:spTgt spid="58"/>
                                        </p:tgtEl>
                                      </p:cBhvr>
                                    </p:animEffect>
                                  </p:childTnLst>
                                </p:cTn>
                              </p:par>
                              <p:par>
                                <p:cTn id="45" presetID="10" presetClass="entr" presetSubtype="0" fill="hold" grpId="0" nodeType="withEffect">
                                  <p:stCondLst>
                                    <p:cond delay="1450"/>
                                  </p:stCondLst>
                                  <p:childTnLst>
                                    <p:set>
                                      <p:cBhvr>
                                        <p:cTn id="46" dur="1" fill="hold">
                                          <p:stCondLst>
                                            <p:cond delay="0"/>
                                          </p:stCondLst>
                                        </p:cTn>
                                        <p:tgtEl>
                                          <p:spTgt spid="59"/>
                                        </p:tgtEl>
                                        <p:attrNameLst>
                                          <p:attrName>style.visibility</p:attrName>
                                        </p:attrNameLst>
                                      </p:cBhvr>
                                      <p:to>
                                        <p:strVal val="visible"/>
                                      </p:to>
                                    </p:set>
                                    <p:animEffect transition="in" filter="fade">
                                      <p:cBhvr>
                                        <p:cTn id="47" dur="500"/>
                                        <p:tgtEl>
                                          <p:spTgt spid="59"/>
                                        </p:tgtEl>
                                      </p:cBhvr>
                                    </p:animEffect>
                                  </p:childTnLst>
                                </p:cTn>
                              </p:par>
                              <p:par>
                                <p:cTn id="48" presetID="10" presetClass="entr" presetSubtype="0" fill="hold" grpId="0" nodeType="withEffect">
                                  <p:stCondLst>
                                    <p:cond delay="1400"/>
                                  </p:stCondLst>
                                  <p:childTnLst>
                                    <p:set>
                                      <p:cBhvr>
                                        <p:cTn id="49" dur="1" fill="hold">
                                          <p:stCondLst>
                                            <p:cond delay="0"/>
                                          </p:stCondLst>
                                        </p:cTn>
                                        <p:tgtEl>
                                          <p:spTgt spid="60"/>
                                        </p:tgtEl>
                                        <p:attrNameLst>
                                          <p:attrName>style.visibility</p:attrName>
                                        </p:attrNameLst>
                                      </p:cBhvr>
                                      <p:to>
                                        <p:strVal val="visible"/>
                                      </p:to>
                                    </p:set>
                                    <p:animEffect transition="in" filter="fade">
                                      <p:cBhvr>
                                        <p:cTn id="50" dur="500"/>
                                        <p:tgtEl>
                                          <p:spTgt spid="60"/>
                                        </p:tgtEl>
                                      </p:cBhvr>
                                    </p:animEffect>
                                  </p:childTnLst>
                                </p:cTn>
                              </p:par>
                              <p:par>
                                <p:cTn id="51" presetID="10" presetClass="entr" presetSubtype="0" fill="hold" grpId="0" nodeType="withEffect">
                                  <p:stCondLst>
                                    <p:cond delay="135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par>
                                <p:cTn id="54" presetID="10" presetClass="entr" presetSubtype="0" fill="hold" grpId="0" nodeType="withEffect">
                                  <p:stCondLst>
                                    <p:cond delay="1300"/>
                                  </p:stCondLst>
                                  <p:childTnLst>
                                    <p:set>
                                      <p:cBhvr>
                                        <p:cTn id="55" dur="1" fill="hold">
                                          <p:stCondLst>
                                            <p:cond delay="0"/>
                                          </p:stCondLst>
                                        </p:cTn>
                                        <p:tgtEl>
                                          <p:spTgt spid="62"/>
                                        </p:tgtEl>
                                        <p:attrNameLst>
                                          <p:attrName>style.visibility</p:attrName>
                                        </p:attrNameLst>
                                      </p:cBhvr>
                                      <p:to>
                                        <p:strVal val="visible"/>
                                      </p:to>
                                    </p:set>
                                    <p:animEffect transition="in" filter="fade">
                                      <p:cBhvr>
                                        <p:cTn id="56" dur="500"/>
                                        <p:tgtEl>
                                          <p:spTgt spid="62"/>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66"/>
                                        </p:tgtEl>
                                        <p:attrNameLst>
                                          <p:attrName>style.visibility</p:attrName>
                                        </p:attrNameLst>
                                      </p:cBhvr>
                                      <p:to>
                                        <p:strVal val="visible"/>
                                      </p:to>
                                    </p:set>
                                    <p:animEffect transition="in" filter="fade">
                                      <p:cBhvr>
                                        <p:cTn id="68" dur="500"/>
                                        <p:tgtEl>
                                          <p:spTgt spid="66"/>
                                        </p:tgtEl>
                                      </p:cBhvr>
                                    </p:animEffect>
                                  </p:childTnLst>
                                </p:cTn>
                              </p:par>
                              <p:par>
                                <p:cTn id="69" presetID="10" presetClass="entr" presetSubtype="0" fill="hold" grpId="0" nodeType="withEffect">
                                  <p:stCondLst>
                                    <p:cond delay="1250"/>
                                  </p:stCondLst>
                                  <p:childTnLst>
                                    <p:set>
                                      <p:cBhvr>
                                        <p:cTn id="70" dur="1" fill="hold">
                                          <p:stCondLst>
                                            <p:cond delay="0"/>
                                          </p:stCondLst>
                                        </p:cTn>
                                        <p:tgtEl>
                                          <p:spTgt spid="67"/>
                                        </p:tgtEl>
                                        <p:attrNameLst>
                                          <p:attrName>style.visibility</p:attrName>
                                        </p:attrNameLst>
                                      </p:cBhvr>
                                      <p:to>
                                        <p:strVal val="visible"/>
                                      </p:to>
                                    </p:set>
                                    <p:animEffect transition="in" filter="fade">
                                      <p:cBhvr>
                                        <p:cTn id="71" dur="500"/>
                                        <p:tgtEl>
                                          <p:spTgt spid="67"/>
                                        </p:tgtEl>
                                      </p:cBhvr>
                                    </p:animEffect>
                                  </p:childTnLst>
                                </p:cTn>
                              </p:par>
                              <p:par>
                                <p:cTn id="72" presetID="10" presetClass="entr" presetSubtype="0" fill="hold" grpId="0" nodeType="withEffect">
                                  <p:stCondLst>
                                    <p:cond delay="1250"/>
                                  </p:stCondLst>
                                  <p:childTnLst>
                                    <p:set>
                                      <p:cBhvr>
                                        <p:cTn id="73" dur="1" fill="hold">
                                          <p:stCondLst>
                                            <p:cond delay="0"/>
                                          </p:stCondLst>
                                        </p:cTn>
                                        <p:tgtEl>
                                          <p:spTgt spid="68"/>
                                        </p:tgtEl>
                                        <p:attrNameLst>
                                          <p:attrName>style.visibility</p:attrName>
                                        </p:attrNameLst>
                                      </p:cBhvr>
                                      <p:to>
                                        <p:strVal val="visible"/>
                                      </p:to>
                                    </p:set>
                                    <p:animEffect transition="in" filter="fade">
                                      <p:cBhvr>
                                        <p:cTn id="74" dur="500"/>
                                        <p:tgtEl>
                                          <p:spTgt spid="68"/>
                                        </p:tgtEl>
                                      </p:cBhvr>
                                    </p:animEffect>
                                  </p:childTnLst>
                                </p:cTn>
                              </p:par>
                              <p:par>
                                <p:cTn id="75" presetID="10" presetClass="entr" presetSubtype="0" fill="hold" grpId="0" nodeType="withEffect">
                                  <p:stCondLst>
                                    <p:cond delay="1250"/>
                                  </p:stCondLst>
                                  <p:childTnLst>
                                    <p:set>
                                      <p:cBhvr>
                                        <p:cTn id="76" dur="1" fill="hold">
                                          <p:stCondLst>
                                            <p:cond delay="0"/>
                                          </p:stCondLst>
                                        </p:cTn>
                                        <p:tgtEl>
                                          <p:spTgt spid="69"/>
                                        </p:tgtEl>
                                        <p:attrNameLst>
                                          <p:attrName>style.visibility</p:attrName>
                                        </p:attrNameLst>
                                      </p:cBhvr>
                                      <p:to>
                                        <p:strVal val="visible"/>
                                      </p:to>
                                    </p:set>
                                    <p:animEffect transition="in" filter="fade">
                                      <p:cBhvr>
                                        <p:cTn id="77" dur="500"/>
                                        <p:tgtEl>
                                          <p:spTgt spid="69"/>
                                        </p:tgtEl>
                                      </p:cBhvr>
                                    </p:animEffect>
                                  </p:childTnLst>
                                </p:cTn>
                              </p:par>
                              <p:par>
                                <p:cTn id="78" presetID="10" presetClass="entr" presetSubtype="0" fill="hold" grpId="0" nodeType="withEffect">
                                  <p:stCondLst>
                                    <p:cond delay="1250"/>
                                  </p:stCondLst>
                                  <p:childTnLst>
                                    <p:set>
                                      <p:cBhvr>
                                        <p:cTn id="79" dur="1" fill="hold">
                                          <p:stCondLst>
                                            <p:cond delay="0"/>
                                          </p:stCondLst>
                                        </p:cTn>
                                        <p:tgtEl>
                                          <p:spTgt spid="70"/>
                                        </p:tgtEl>
                                        <p:attrNameLst>
                                          <p:attrName>style.visibility</p:attrName>
                                        </p:attrNameLst>
                                      </p:cBhvr>
                                      <p:to>
                                        <p:strVal val="visible"/>
                                      </p:to>
                                    </p:set>
                                    <p:animEffect transition="in" filter="fade">
                                      <p:cBhvr>
                                        <p:cTn id="80" dur="500"/>
                                        <p:tgtEl>
                                          <p:spTgt spid="70"/>
                                        </p:tgtEl>
                                      </p:cBhvr>
                                    </p:animEffect>
                                  </p:childTnLst>
                                </p:cTn>
                              </p:par>
                              <p:par>
                                <p:cTn id="81" presetID="10" presetClass="entr" presetSubtype="0" fill="hold" nodeType="withEffect">
                                  <p:stCondLst>
                                    <p:cond delay="2000"/>
                                  </p:stCondLst>
                                  <p:childTnLst>
                                    <p:set>
                                      <p:cBhvr>
                                        <p:cTn id="82" dur="1" fill="hold">
                                          <p:stCondLst>
                                            <p:cond delay="0"/>
                                          </p:stCondLst>
                                        </p:cTn>
                                        <p:tgtEl>
                                          <p:spTgt spid="40"/>
                                        </p:tgtEl>
                                        <p:attrNameLst>
                                          <p:attrName>style.visibility</p:attrName>
                                        </p:attrNameLst>
                                      </p:cBhvr>
                                      <p:to>
                                        <p:strVal val="visible"/>
                                      </p:to>
                                    </p:set>
                                    <p:animEffect transition="in" filter="fade">
                                      <p:cBhvr>
                                        <p:cTn id="83" dur="500"/>
                                        <p:tgtEl>
                                          <p:spTgt spid="40"/>
                                        </p:tgtEl>
                                      </p:cBhvr>
                                    </p:animEffect>
                                  </p:childTnLst>
                                </p:cTn>
                              </p:par>
                              <p:par>
                                <p:cTn id="84" presetID="10" presetClass="entr" presetSubtype="0" fill="hold" grpId="0" nodeType="withEffect">
                                  <p:stCondLst>
                                    <p:cond delay="2500"/>
                                  </p:stCondLst>
                                  <p:iterate type="lt">
                                    <p:tmPct val="10000"/>
                                  </p:iterate>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par>
                                <p:cTn id="87" presetID="23" presetClass="entr" presetSubtype="288" fill="hold" grpId="1" nodeType="withEffect">
                                  <p:stCondLst>
                                    <p:cond delay="2500"/>
                                  </p:stCondLst>
                                  <p:iterate type="lt">
                                    <p:tmPct val="10000"/>
                                  </p:iterate>
                                  <p:childTnLst>
                                    <p:set>
                                      <p:cBhvr>
                                        <p:cTn id="88" dur="1" fill="hold">
                                          <p:stCondLst>
                                            <p:cond delay="0"/>
                                          </p:stCondLst>
                                        </p:cTn>
                                        <p:tgtEl>
                                          <p:spTgt spid="41"/>
                                        </p:tgtEl>
                                        <p:attrNameLst>
                                          <p:attrName>style.visibility</p:attrName>
                                        </p:attrNameLst>
                                      </p:cBhvr>
                                      <p:to>
                                        <p:strVal val="visible"/>
                                      </p:to>
                                    </p:set>
                                    <p:anim calcmode="lin" valueType="num">
                                      <p:cBhvr>
                                        <p:cTn id="89" dur="500" fill="hold"/>
                                        <p:tgtEl>
                                          <p:spTgt spid="41"/>
                                        </p:tgtEl>
                                        <p:attrNameLst>
                                          <p:attrName>ppt_w</p:attrName>
                                        </p:attrNameLst>
                                      </p:cBhvr>
                                      <p:tavLst>
                                        <p:tav tm="0">
                                          <p:val>
                                            <p:strVal val="4/3*#ppt_w"/>
                                          </p:val>
                                        </p:tav>
                                        <p:tav tm="100000">
                                          <p:val>
                                            <p:strVal val="#ppt_w"/>
                                          </p:val>
                                        </p:tav>
                                      </p:tavLst>
                                    </p:anim>
                                    <p:anim calcmode="lin" valueType="num">
                                      <p:cBhvr>
                                        <p:cTn id="90" dur="500" fill="hold"/>
                                        <p:tgtEl>
                                          <p:spTgt spid="4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1" grpId="1" animBg="1"/>
      <p:bldP spid="71" grpId="2" animBg="1"/>
      <p:bldP spid="41" grpId="0"/>
      <p:bldP spid="4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456578" y="1544948"/>
            <a:ext cx="3212702" cy="3752719"/>
          </a:xfrm>
          <a:prstGeom prst="rect">
            <a:avLst/>
          </a:prstGeom>
        </p:spPr>
      </p:pic>
      <p:sp>
        <p:nvSpPr>
          <p:cNvPr id="3" name="文本框 2"/>
          <p:cNvSpPr txBox="1"/>
          <p:nvPr/>
        </p:nvSpPr>
        <p:spPr>
          <a:xfrm>
            <a:off x="3840480" y="2854820"/>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4" name="文本框 3"/>
          <p:cNvSpPr txBox="1"/>
          <p:nvPr/>
        </p:nvSpPr>
        <p:spPr>
          <a:xfrm>
            <a:off x="4494340" y="3323121"/>
            <a:ext cx="495649" cy="461665"/>
          </a:xfrm>
          <a:prstGeom prst="rect">
            <a:avLst/>
          </a:prstGeom>
          <a:noFill/>
        </p:spPr>
        <p:txBody>
          <a:bodyPr wrap="none" rtlCol="0">
            <a:spAutoFit/>
          </a:bodyPr>
          <a:lstStyle/>
          <a:p>
            <a:r>
              <a:rPr lang="en-US" altLang="zh-CN" sz="2400" dirty="0">
                <a:latin typeface="+mj-lt"/>
              </a:rPr>
              <a:t>02</a:t>
            </a:r>
            <a:endParaRPr lang="zh-CN" altLang="en-US" sz="2400" dirty="0">
              <a:latin typeface="+mj-lt"/>
            </a:endParaRPr>
          </a:p>
        </p:txBody>
      </p:sp>
      <p:cxnSp>
        <p:nvCxnSpPr>
          <p:cNvPr id="5" name="直接连接符 4"/>
          <p:cNvCxnSpPr/>
          <p:nvPr/>
        </p:nvCxnSpPr>
        <p:spPr>
          <a:xfrm flipH="1">
            <a:off x="4273034" y="3147207"/>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669280" y="2645788"/>
            <a:ext cx="6340197" cy="707886"/>
          </a:xfrm>
          <a:prstGeom prst="rect">
            <a:avLst/>
          </a:prstGeom>
          <a:noFill/>
        </p:spPr>
        <p:txBody>
          <a:bodyPr wrap="none" rtlCol="0">
            <a:spAutoFit/>
          </a:bodyPr>
          <a:lstStyle/>
          <a:p>
            <a:r>
              <a:rPr lang="zh-CN" altLang="en-US" sz="4000" dirty="0">
                <a:latin typeface="+mn-ea"/>
              </a:rPr>
              <a:t>文化遗存和文化遗产的关系</a:t>
            </a:r>
          </a:p>
        </p:txBody>
      </p:sp>
    </p:spTree>
    <p:extLst>
      <p:ext uri="{BB962C8B-B14F-4D97-AF65-F5344CB8AC3E}">
        <p14:creationId xmlns:p14="http://schemas.microsoft.com/office/powerpoint/2010/main" val="2687234314"/>
      </p:ext>
    </p:extLst>
  </p:cSld>
  <p:clrMapOvr>
    <a:masterClrMapping/>
  </p:clrMapOvr>
  <p:transition spd="slow" advClick="0" advTm="0">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8000">
                                          <p:cBhvr additive="base">
                                            <p:cTn id="7" dur="500" fill="hold"/>
                                            <p:tgtEl>
                                              <p:spTgt spid="2"/>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48000">
                                          <p:cBhvr additive="base">
                                            <p:cTn id="11"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14:bounceEnd="48000">
                                          <p:cBhvr additive="base">
                                            <p:cTn id="15"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48000">
                                          <p:cBhvr additive="base">
                                            <p:cTn id="19"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14:bounceEnd="48000">
                                          <p:cBhvr additive="base">
                                            <p:cTn id="23" dur="500" fill="hold"/>
                                            <p:tgtEl>
                                              <p:spTgt spid="6"/>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4293" y="254705"/>
            <a:ext cx="847725" cy="990217"/>
            <a:chOff x="64293" y="254705"/>
            <a:chExt cx="847725" cy="990217"/>
          </a:xfrm>
        </p:grpSpPr>
        <p:pic>
          <p:nvPicPr>
            <p:cNvPr id="22" name="图片 21"/>
            <p:cNvPicPr>
              <a:picLocks noChangeAspect="1"/>
            </p:cNvPicPr>
            <p:nvPr/>
          </p:nvPicPr>
          <p:blipFill>
            <a:blip r:embed="rId3"/>
            <a:stretch>
              <a:fillRect/>
            </a:stretch>
          </p:blipFill>
          <p:spPr>
            <a:xfrm>
              <a:off x="64293" y="254705"/>
              <a:ext cx="847725" cy="990217"/>
            </a:xfrm>
            <a:prstGeom prst="rect">
              <a:avLst/>
            </a:prstGeom>
          </p:spPr>
        </p:pic>
        <p:sp>
          <p:nvSpPr>
            <p:cNvPr id="23" name="AutoShape 28"/>
            <p:cNvSpPr>
              <a:spLocks noChangeAspect="1" noChangeArrowheads="1" noTextEdit="1"/>
            </p:cNvSpPr>
            <p:nvPr/>
          </p:nvSpPr>
          <p:spPr bwMode="auto">
            <a:xfrm>
              <a:off x="357188" y="500063"/>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11" name="图片 10">
            <a:extLst>
              <a:ext uri="{FF2B5EF4-FFF2-40B4-BE49-F238E27FC236}">
                <a16:creationId xmlns:a16="http://schemas.microsoft.com/office/drawing/2014/main" id="{CDB18E6F-E47D-4A53-A6D2-BA08D5B03659}"/>
              </a:ext>
            </a:extLst>
          </p:cNvPr>
          <p:cNvPicPr/>
          <p:nvPr/>
        </p:nvPicPr>
        <p:blipFill rotWithShape="1">
          <a:blip r:embed="rId4"/>
          <a:srcRect l="30068" t="22318" r="28238" b="31206"/>
          <a:stretch/>
        </p:blipFill>
        <p:spPr bwMode="auto">
          <a:xfrm>
            <a:off x="1148080" y="1715134"/>
            <a:ext cx="5953760" cy="3639185"/>
          </a:xfrm>
          <a:prstGeom prst="rect">
            <a:avLst/>
          </a:prstGeom>
          <a:ln>
            <a:noFill/>
          </a:ln>
          <a:extLst>
            <a:ext uri="{53640926-AAD7-44D8-BBD7-CCE9431645EC}">
              <a14:shadowObscured xmlns:a14="http://schemas.microsoft.com/office/drawing/2010/main"/>
            </a:ext>
          </a:extLst>
        </p:spPr>
      </p:pic>
      <p:sp>
        <p:nvSpPr>
          <p:cNvPr id="13" name="文本框 12">
            <a:extLst>
              <a:ext uri="{FF2B5EF4-FFF2-40B4-BE49-F238E27FC236}">
                <a16:creationId xmlns:a16="http://schemas.microsoft.com/office/drawing/2014/main" id="{C64EFE4D-BCB5-4037-8A15-B6EE290B4DD4}"/>
              </a:ext>
            </a:extLst>
          </p:cNvPr>
          <p:cNvSpPr txBox="1"/>
          <p:nvPr/>
        </p:nvSpPr>
        <p:spPr>
          <a:xfrm>
            <a:off x="7101840" y="2505670"/>
            <a:ext cx="4531360" cy="1672574"/>
          </a:xfrm>
          <a:prstGeom prst="rect">
            <a:avLst/>
          </a:prstGeom>
          <a:noFill/>
        </p:spPr>
        <p:txBody>
          <a:bodyPr wrap="square">
            <a:spAutoFit/>
          </a:bodyPr>
          <a:lstStyle/>
          <a:p>
            <a:pPr algn="just">
              <a:lnSpc>
                <a:spcPct val="20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遗存与遗产最大的区别在于遗存的物质性，</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20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遗存里的遗物和遗迹都是物质的，</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20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但遗产却包含非物质文化遗产。</a:t>
            </a:r>
          </a:p>
        </p:txBody>
      </p:sp>
    </p:spTree>
    <p:extLst>
      <p:ext uri="{BB962C8B-B14F-4D97-AF65-F5344CB8AC3E}">
        <p14:creationId xmlns:p14="http://schemas.microsoft.com/office/powerpoint/2010/main" val="72126973"/>
      </p:ext>
    </p:extLst>
  </p:cSld>
  <p:clrMapOvr>
    <a:masterClrMapping/>
  </p:clrMapOvr>
  <p:transition spd="slow" advClick="0" advTm="0">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40000">
                                          <p:cBhvr additive="base">
                                            <p:cTn id="7" dur="500" fill="hold"/>
                                            <p:tgtEl>
                                              <p:spTgt spid="21"/>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 calcmode="lin" valueType="num">
                                          <p:cBhvr>
                                            <p:cTn id="13" dur="1000" fill="hold"/>
                                            <p:tgtEl>
                                              <p:spTgt spid="9"/>
                                            </p:tgtEl>
                                            <p:attrNameLst>
                                              <p:attrName>style.rotation</p:attrName>
                                            </p:attrNameLst>
                                          </p:cBhvr>
                                          <p:tavLst>
                                            <p:tav tm="0">
                                              <p:val>
                                                <p:fltVal val="90"/>
                                              </p:val>
                                            </p:tav>
                                            <p:tav tm="100000">
                                              <p:val>
                                                <p:fltVal val="0"/>
                                              </p:val>
                                            </p:tav>
                                          </p:tavLst>
                                        </p:anim>
                                        <p:animEffect transition="in" filter="fade">
                                          <p:cBhvr>
                                            <p:cTn id="14" dur="1000"/>
                                            <p:tgtEl>
                                              <p:spTgt spid="9"/>
                                            </p:tgtEl>
                                          </p:cBhvr>
                                        </p:animEffect>
                                      </p:childTnLst>
                                    </p:cTn>
                                  </p:par>
                                  <p:par>
                                    <p:cTn id="15" presetID="31" presetClass="entr" presetSubtype="0" fill="hold" grpId="0" nodeType="withEffect">
                                      <p:stCondLst>
                                        <p:cond delay="1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 calcmode="lin" valueType="num">
                                          <p:cBhvr>
                                            <p:cTn id="19" dur="1000" fill="hold"/>
                                            <p:tgtEl>
                                              <p:spTgt spid="10"/>
                                            </p:tgtEl>
                                            <p:attrNameLst>
                                              <p:attrName>style.rotation</p:attrName>
                                            </p:attrNameLst>
                                          </p:cBhvr>
                                          <p:tavLst>
                                            <p:tav tm="0">
                                              <p:val>
                                                <p:fltVal val="90"/>
                                              </p:val>
                                            </p:tav>
                                            <p:tav tm="100000">
                                              <p:val>
                                                <p:fltVal val="0"/>
                                              </p:val>
                                            </p:tav>
                                          </p:tavLst>
                                        </p:anim>
                                        <p:animEffect transition="in" filter="fade">
                                          <p:cBhvr>
                                            <p:cTn id="20" dur="1000"/>
                                            <p:tgtEl>
                                              <p:spTgt spid="10"/>
                                            </p:tgtEl>
                                          </p:cBhvr>
                                        </p:animEffect>
                                      </p:childTnLst>
                                    </p:cTn>
                                  </p:par>
                                  <p:par>
                                    <p:cTn id="21" presetID="31" presetClass="entr" presetSubtype="0"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90"/>
                                              </p:val>
                                            </p:tav>
                                            <p:tav tm="100000">
                                              <p:val>
                                                <p:fltVal val="0"/>
                                              </p:val>
                                            </p:tav>
                                          </p:tavLst>
                                        </p:anim>
                                        <p:animEffect transition="in" filter="fade">
                                          <p:cBhvr>
                                            <p:cTn id="26" dur="1000"/>
                                            <p:tgtEl>
                                              <p:spTgt spid="11"/>
                                            </p:tgtEl>
                                          </p:cBhvr>
                                        </p:animEffect>
                                      </p:childTnLst>
                                    </p:cTn>
                                  </p:par>
                                  <p:par>
                                    <p:cTn id="27" presetID="31" presetClass="entr" presetSubtype="0" fill="hold" grpId="0" nodeType="withEffect">
                                      <p:stCondLst>
                                        <p:cond delay="30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style.rotation</p:attrName>
                                            </p:attrNameLst>
                                          </p:cBhvr>
                                          <p:tavLst>
                                            <p:tav tm="0">
                                              <p:val>
                                                <p:fltVal val="90"/>
                                              </p:val>
                                            </p:tav>
                                            <p:tav tm="100000">
                                              <p:val>
                                                <p:fltVal val="0"/>
                                              </p:val>
                                            </p:tav>
                                          </p:tavLst>
                                        </p:anim>
                                        <p:animEffect transition="in" filter="fade">
                                          <p:cBhvr>
                                            <p:cTn id="32" dur="1000"/>
                                            <p:tgtEl>
                                              <p:spTgt spid="12"/>
                                            </p:tgtEl>
                                          </p:cBhvr>
                                        </p:animEffect>
                                      </p:childTnLst>
                                    </p:cTn>
                                  </p:par>
                                  <p:par>
                                    <p:cTn id="33" presetID="31" presetClass="entr" presetSubtype="0" fill="hold" grpId="0" nodeType="withEffect">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fltVal val="0"/>
                                              </p:val>
                                            </p:tav>
                                            <p:tav tm="100000">
                                              <p:val>
                                                <p:strVal val="#ppt_w"/>
                                              </p:val>
                                            </p:tav>
                                          </p:tavLst>
                                        </p:anim>
                                        <p:anim calcmode="lin" valueType="num">
                                          <p:cBhvr>
                                            <p:cTn id="36" dur="1000" fill="hold"/>
                                            <p:tgtEl>
                                              <p:spTgt spid="13"/>
                                            </p:tgtEl>
                                            <p:attrNameLst>
                                              <p:attrName>ppt_h</p:attrName>
                                            </p:attrNameLst>
                                          </p:cBhvr>
                                          <p:tavLst>
                                            <p:tav tm="0">
                                              <p:val>
                                                <p:fltVal val="0"/>
                                              </p:val>
                                            </p:tav>
                                            <p:tav tm="100000">
                                              <p:val>
                                                <p:strVal val="#ppt_h"/>
                                              </p:val>
                                            </p:tav>
                                          </p:tavLst>
                                        </p:anim>
                                        <p:anim calcmode="lin" valueType="num">
                                          <p:cBhvr>
                                            <p:cTn id="37" dur="1000" fill="hold"/>
                                            <p:tgtEl>
                                              <p:spTgt spid="13"/>
                                            </p:tgtEl>
                                            <p:attrNameLst>
                                              <p:attrName>style.rotation</p:attrName>
                                            </p:attrNameLst>
                                          </p:cBhvr>
                                          <p:tavLst>
                                            <p:tav tm="0">
                                              <p:val>
                                                <p:fltVal val="90"/>
                                              </p:val>
                                            </p:tav>
                                            <p:tav tm="100000">
                                              <p:val>
                                                <p:fltVal val="0"/>
                                              </p:val>
                                            </p:tav>
                                          </p:tavLst>
                                        </p:anim>
                                        <p:animEffect transition="in" filter="fade">
                                          <p:cBhvr>
                                            <p:cTn id="38" dur="1000"/>
                                            <p:tgtEl>
                                              <p:spTgt spid="13"/>
                                            </p:tgtEl>
                                          </p:cBhvr>
                                        </p:animEffect>
                                      </p:childTnLst>
                                    </p:cTn>
                                  </p:par>
                                  <p:par>
                                    <p:cTn id="39" presetID="31" presetClass="entr" presetSubtype="0" fill="hold" grpId="0" nodeType="withEffect">
                                      <p:stCondLst>
                                        <p:cond delay="500"/>
                                      </p:stCondLst>
                                      <p:childTnLst>
                                        <p:set>
                                          <p:cBhvr>
                                            <p:cTn id="40" dur="1" fill="hold">
                                              <p:stCondLst>
                                                <p:cond delay="0"/>
                                              </p:stCondLst>
                                            </p:cTn>
                                            <p:tgtEl>
                                              <p:spTgt spid="14"/>
                                            </p:tgtEl>
                                            <p:attrNameLst>
                                              <p:attrName>style.visibility</p:attrName>
                                            </p:attrNameLst>
                                          </p:cBhvr>
                                          <p:to>
                                            <p:strVal val="visible"/>
                                          </p:to>
                                        </p:set>
                                        <p:anim calcmode="lin" valueType="num">
                                          <p:cBhvr>
                                            <p:cTn id="41" dur="1000" fill="hold"/>
                                            <p:tgtEl>
                                              <p:spTgt spid="14"/>
                                            </p:tgtEl>
                                            <p:attrNameLst>
                                              <p:attrName>ppt_w</p:attrName>
                                            </p:attrNameLst>
                                          </p:cBhvr>
                                          <p:tavLst>
                                            <p:tav tm="0">
                                              <p:val>
                                                <p:fltVal val="0"/>
                                              </p:val>
                                            </p:tav>
                                            <p:tav tm="100000">
                                              <p:val>
                                                <p:strVal val="#ppt_w"/>
                                              </p:val>
                                            </p:tav>
                                          </p:tavLst>
                                        </p:anim>
                                        <p:anim calcmode="lin" valueType="num">
                                          <p:cBhvr>
                                            <p:cTn id="42" dur="1000" fill="hold"/>
                                            <p:tgtEl>
                                              <p:spTgt spid="14"/>
                                            </p:tgtEl>
                                            <p:attrNameLst>
                                              <p:attrName>ppt_h</p:attrName>
                                            </p:attrNameLst>
                                          </p:cBhvr>
                                          <p:tavLst>
                                            <p:tav tm="0">
                                              <p:val>
                                                <p:fltVal val="0"/>
                                              </p:val>
                                            </p:tav>
                                            <p:tav tm="100000">
                                              <p:val>
                                                <p:strVal val="#ppt_h"/>
                                              </p:val>
                                            </p:tav>
                                          </p:tavLst>
                                        </p:anim>
                                        <p:anim calcmode="lin" valueType="num">
                                          <p:cBhvr>
                                            <p:cTn id="43" dur="1000" fill="hold"/>
                                            <p:tgtEl>
                                              <p:spTgt spid="14"/>
                                            </p:tgtEl>
                                            <p:attrNameLst>
                                              <p:attrName>style.rotation</p:attrName>
                                            </p:attrNameLst>
                                          </p:cBhvr>
                                          <p:tavLst>
                                            <p:tav tm="0">
                                              <p:val>
                                                <p:fltVal val="90"/>
                                              </p:val>
                                            </p:tav>
                                            <p:tav tm="100000">
                                              <p:val>
                                                <p:fltVal val="0"/>
                                              </p:val>
                                            </p:tav>
                                          </p:tavLst>
                                        </p:anim>
                                        <p:animEffect transition="in" filter="fade">
                                          <p:cBhvr>
                                            <p:cTn id="44" dur="1000"/>
                                            <p:tgtEl>
                                              <p:spTgt spid="14"/>
                                            </p:tgtEl>
                                          </p:cBhvr>
                                        </p:animEffect>
                                      </p:childTnLst>
                                    </p:cTn>
                                  </p:par>
                                  <p:par>
                                    <p:cTn id="45" presetID="31" presetClass="entr" presetSubtype="0" fill="hold" grpId="0" nodeType="withEffect">
                                      <p:stCondLst>
                                        <p:cond delay="6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1000" fill="hold"/>
                                            <p:tgtEl>
                                              <p:spTgt spid="15"/>
                                            </p:tgtEl>
                                            <p:attrNameLst>
                                              <p:attrName>ppt_w</p:attrName>
                                            </p:attrNameLst>
                                          </p:cBhvr>
                                          <p:tavLst>
                                            <p:tav tm="0">
                                              <p:val>
                                                <p:fltVal val="0"/>
                                              </p:val>
                                            </p:tav>
                                            <p:tav tm="100000">
                                              <p:val>
                                                <p:strVal val="#ppt_w"/>
                                              </p:val>
                                            </p:tav>
                                          </p:tavLst>
                                        </p:anim>
                                        <p:anim calcmode="lin" valueType="num">
                                          <p:cBhvr>
                                            <p:cTn id="48" dur="1000" fill="hold"/>
                                            <p:tgtEl>
                                              <p:spTgt spid="15"/>
                                            </p:tgtEl>
                                            <p:attrNameLst>
                                              <p:attrName>ppt_h</p:attrName>
                                            </p:attrNameLst>
                                          </p:cBhvr>
                                          <p:tavLst>
                                            <p:tav tm="0">
                                              <p:val>
                                                <p:fltVal val="0"/>
                                              </p:val>
                                            </p:tav>
                                            <p:tav tm="100000">
                                              <p:val>
                                                <p:strVal val="#ppt_h"/>
                                              </p:val>
                                            </p:tav>
                                          </p:tavLst>
                                        </p:anim>
                                        <p:anim calcmode="lin" valueType="num">
                                          <p:cBhvr>
                                            <p:cTn id="49" dur="1000" fill="hold"/>
                                            <p:tgtEl>
                                              <p:spTgt spid="15"/>
                                            </p:tgtEl>
                                            <p:attrNameLst>
                                              <p:attrName>style.rotation</p:attrName>
                                            </p:attrNameLst>
                                          </p:cBhvr>
                                          <p:tavLst>
                                            <p:tav tm="0">
                                              <p:val>
                                                <p:fltVal val="90"/>
                                              </p:val>
                                            </p:tav>
                                            <p:tav tm="100000">
                                              <p:val>
                                                <p:fltVal val="0"/>
                                              </p:val>
                                            </p:tav>
                                          </p:tavLst>
                                        </p:anim>
                                        <p:animEffect transition="in" filter="fade">
                                          <p:cBhvr>
                                            <p:cTn id="50" dur="1000"/>
                                            <p:tgtEl>
                                              <p:spTgt spid="15"/>
                                            </p:tgtEl>
                                          </p:cBhvr>
                                        </p:animEffect>
                                      </p:childTnLst>
                                    </p:cTn>
                                  </p:par>
                                  <p:par>
                                    <p:cTn id="51" presetID="31" presetClass="entr" presetSubtype="0" fill="hold" grpId="0" nodeType="withEffect">
                                      <p:stCondLst>
                                        <p:cond delay="70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0" fill="hold"/>
                                            <p:tgtEl>
                                              <p:spTgt spid="16"/>
                                            </p:tgtEl>
                                            <p:attrNameLst>
                                              <p:attrName>ppt_w</p:attrName>
                                            </p:attrNameLst>
                                          </p:cBhvr>
                                          <p:tavLst>
                                            <p:tav tm="0">
                                              <p:val>
                                                <p:fltVal val="0"/>
                                              </p:val>
                                            </p:tav>
                                            <p:tav tm="100000">
                                              <p:val>
                                                <p:strVal val="#ppt_w"/>
                                              </p:val>
                                            </p:tav>
                                          </p:tavLst>
                                        </p:anim>
                                        <p:anim calcmode="lin" valueType="num">
                                          <p:cBhvr>
                                            <p:cTn id="54" dur="1000" fill="hold"/>
                                            <p:tgtEl>
                                              <p:spTgt spid="16"/>
                                            </p:tgtEl>
                                            <p:attrNameLst>
                                              <p:attrName>ppt_h</p:attrName>
                                            </p:attrNameLst>
                                          </p:cBhvr>
                                          <p:tavLst>
                                            <p:tav tm="0">
                                              <p:val>
                                                <p:fltVal val="0"/>
                                              </p:val>
                                            </p:tav>
                                            <p:tav tm="100000">
                                              <p:val>
                                                <p:strVal val="#ppt_h"/>
                                              </p:val>
                                            </p:tav>
                                          </p:tavLst>
                                        </p:anim>
                                        <p:anim calcmode="lin" valueType="num">
                                          <p:cBhvr>
                                            <p:cTn id="55" dur="1000" fill="hold"/>
                                            <p:tgtEl>
                                              <p:spTgt spid="16"/>
                                            </p:tgtEl>
                                            <p:attrNameLst>
                                              <p:attrName>style.rotation</p:attrName>
                                            </p:attrNameLst>
                                          </p:cBhvr>
                                          <p:tavLst>
                                            <p:tav tm="0">
                                              <p:val>
                                                <p:fltVal val="90"/>
                                              </p:val>
                                            </p:tav>
                                            <p:tav tm="100000">
                                              <p:val>
                                                <p:fltVal val="0"/>
                                              </p:val>
                                            </p:tav>
                                          </p:tavLst>
                                        </p:anim>
                                        <p:animEffect transition="in" filter="fade">
                                          <p:cBhvr>
                                            <p:cTn id="56" dur="1000"/>
                                            <p:tgtEl>
                                              <p:spTgt spid="16"/>
                                            </p:tgtEl>
                                          </p:cBhvr>
                                        </p:animEffect>
                                      </p:childTnLst>
                                    </p:cTn>
                                  </p:par>
                                  <p:par>
                                    <p:cTn id="57" presetID="31" presetClass="entr" presetSubtype="0" fill="hold" grpId="0" nodeType="withEffect">
                                      <p:stCondLst>
                                        <p:cond delay="8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1000" fill="hold"/>
                                            <p:tgtEl>
                                              <p:spTgt spid="17"/>
                                            </p:tgtEl>
                                            <p:attrNameLst>
                                              <p:attrName>ppt_w</p:attrName>
                                            </p:attrNameLst>
                                          </p:cBhvr>
                                          <p:tavLst>
                                            <p:tav tm="0">
                                              <p:val>
                                                <p:fltVal val="0"/>
                                              </p:val>
                                            </p:tav>
                                            <p:tav tm="100000">
                                              <p:val>
                                                <p:strVal val="#ppt_w"/>
                                              </p:val>
                                            </p:tav>
                                          </p:tavLst>
                                        </p:anim>
                                        <p:anim calcmode="lin" valueType="num">
                                          <p:cBhvr>
                                            <p:cTn id="60" dur="1000" fill="hold"/>
                                            <p:tgtEl>
                                              <p:spTgt spid="17"/>
                                            </p:tgtEl>
                                            <p:attrNameLst>
                                              <p:attrName>ppt_h</p:attrName>
                                            </p:attrNameLst>
                                          </p:cBhvr>
                                          <p:tavLst>
                                            <p:tav tm="0">
                                              <p:val>
                                                <p:fltVal val="0"/>
                                              </p:val>
                                            </p:tav>
                                            <p:tav tm="100000">
                                              <p:val>
                                                <p:strVal val="#ppt_h"/>
                                              </p:val>
                                            </p:tav>
                                          </p:tavLst>
                                        </p:anim>
                                        <p:anim calcmode="lin" valueType="num">
                                          <p:cBhvr>
                                            <p:cTn id="61" dur="1000" fill="hold"/>
                                            <p:tgtEl>
                                              <p:spTgt spid="17"/>
                                            </p:tgtEl>
                                            <p:attrNameLst>
                                              <p:attrName>style.rotation</p:attrName>
                                            </p:attrNameLst>
                                          </p:cBhvr>
                                          <p:tavLst>
                                            <p:tav tm="0">
                                              <p:val>
                                                <p:fltVal val="90"/>
                                              </p:val>
                                            </p:tav>
                                            <p:tav tm="100000">
                                              <p:val>
                                                <p:fltVal val="0"/>
                                              </p:val>
                                            </p:tav>
                                          </p:tavLst>
                                        </p:anim>
                                        <p:animEffect transition="in" filter="fade">
                                          <p:cBhvr>
                                            <p:cTn id="62" dur="1000"/>
                                            <p:tgtEl>
                                              <p:spTgt spid="17"/>
                                            </p:tgtEl>
                                          </p:cBhvr>
                                        </p:animEffect>
                                      </p:childTnLst>
                                    </p:cTn>
                                  </p:par>
                                  <p:par>
                                    <p:cTn id="63" presetID="31" presetClass="entr" presetSubtype="0" fill="hold" grpId="0" nodeType="withEffect">
                                      <p:stCondLst>
                                        <p:cond delay="900"/>
                                      </p:stCondLst>
                                      <p:childTnLst>
                                        <p:set>
                                          <p:cBhvr>
                                            <p:cTn id="64" dur="1" fill="hold">
                                              <p:stCondLst>
                                                <p:cond delay="0"/>
                                              </p:stCondLst>
                                            </p:cTn>
                                            <p:tgtEl>
                                              <p:spTgt spid="18"/>
                                            </p:tgtEl>
                                            <p:attrNameLst>
                                              <p:attrName>style.visibility</p:attrName>
                                            </p:attrNameLst>
                                          </p:cBhvr>
                                          <p:to>
                                            <p:strVal val="visible"/>
                                          </p:to>
                                        </p:set>
                                        <p:anim calcmode="lin" valueType="num">
                                          <p:cBhvr>
                                            <p:cTn id="65" dur="1000" fill="hold"/>
                                            <p:tgtEl>
                                              <p:spTgt spid="18"/>
                                            </p:tgtEl>
                                            <p:attrNameLst>
                                              <p:attrName>ppt_w</p:attrName>
                                            </p:attrNameLst>
                                          </p:cBhvr>
                                          <p:tavLst>
                                            <p:tav tm="0">
                                              <p:val>
                                                <p:fltVal val="0"/>
                                              </p:val>
                                            </p:tav>
                                            <p:tav tm="100000">
                                              <p:val>
                                                <p:strVal val="#ppt_w"/>
                                              </p:val>
                                            </p:tav>
                                          </p:tavLst>
                                        </p:anim>
                                        <p:anim calcmode="lin" valueType="num">
                                          <p:cBhvr>
                                            <p:cTn id="66" dur="1000" fill="hold"/>
                                            <p:tgtEl>
                                              <p:spTgt spid="18"/>
                                            </p:tgtEl>
                                            <p:attrNameLst>
                                              <p:attrName>ppt_h</p:attrName>
                                            </p:attrNameLst>
                                          </p:cBhvr>
                                          <p:tavLst>
                                            <p:tav tm="0">
                                              <p:val>
                                                <p:fltVal val="0"/>
                                              </p:val>
                                            </p:tav>
                                            <p:tav tm="100000">
                                              <p:val>
                                                <p:strVal val="#ppt_h"/>
                                              </p:val>
                                            </p:tav>
                                          </p:tavLst>
                                        </p:anim>
                                        <p:anim calcmode="lin" valueType="num">
                                          <p:cBhvr>
                                            <p:cTn id="67" dur="1000" fill="hold"/>
                                            <p:tgtEl>
                                              <p:spTgt spid="18"/>
                                            </p:tgtEl>
                                            <p:attrNameLst>
                                              <p:attrName>style.rotation</p:attrName>
                                            </p:attrNameLst>
                                          </p:cBhvr>
                                          <p:tavLst>
                                            <p:tav tm="0">
                                              <p:val>
                                                <p:fltVal val="90"/>
                                              </p:val>
                                            </p:tav>
                                            <p:tav tm="100000">
                                              <p:val>
                                                <p:fltVal val="0"/>
                                              </p:val>
                                            </p:tav>
                                          </p:tavLst>
                                        </p:anim>
                                        <p:animEffect transition="in" filter="fade">
                                          <p:cBhvr>
                                            <p:cTn id="68" dur="1000"/>
                                            <p:tgtEl>
                                              <p:spTgt spid="18"/>
                                            </p:tgtEl>
                                          </p:cBhvr>
                                        </p:animEffect>
                                      </p:childTnLst>
                                    </p:cTn>
                                  </p:par>
                                  <p:par>
                                    <p:cTn id="69" presetID="31" presetClass="entr" presetSubtype="0" fill="hold" grpId="0" nodeType="withEffect">
                                      <p:stCondLst>
                                        <p:cond delay="1000"/>
                                      </p:stCondLst>
                                      <p:childTnLst>
                                        <p:set>
                                          <p:cBhvr>
                                            <p:cTn id="70" dur="1" fill="hold">
                                              <p:stCondLst>
                                                <p:cond delay="0"/>
                                              </p:stCondLst>
                                            </p:cTn>
                                            <p:tgtEl>
                                              <p:spTgt spid="19"/>
                                            </p:tgtEl>
                                            <p:attrNameLst>
                                              <p:attrName>style.visibility</p:attrName>
                                            </p:attrNameLst>
                                          </p:cBhvr>
                                          <p:to>
                                            <p:strVal val="visible"/>
                                          </p:to>
                                        </p:set>
                                        <p:anim calcmode="lin" valueType="num">
                                          <p:cBhvr>
                                            <p:cTn id="71" dur="1000" fill="hold"/>
                                            <p:tgtEl>
                                              <p:spTgt spid="19"/>
                                            </p:tgtEl>
                                            <p:attrNameLst>
                                              <p:attrName>ppt_w</p:attrName>
                                            </p:attrNameLst>
                                          </p:cBhvr>
                                          <p:tavLst>
                                            <p:tav tm="0">
                                              <p:val>
                                                <p:fltVal val="0"/>
                                              </p:val>
                                            </p:tav>
                                            <p:tav tm="100000">
                                              <p:val>
                                                <p:strVal val="#ppt_w"/>
                                              </p:val>
                                            </p:tav>
                                          </p:tavLst>
                                        </p:anim>
                                        <p:anim calcmode="lin" valueType="num">
                                          <p:cBhvr>
                                            <p:cTn id="72" dur="1000" fill="hold"/>
                                            <p:tgtEl>
                                              <p:spTgt spid="19"/>
                                            </p:tgtEl>
                                            <p:attrNameLst>
                                              <p:attrName>ppt_h</p:attrName>
                                            </p:attrNameLst>
                                          </p:cBhvr>
                                          <p:tavLst>
                                            <p:tav tm="0">
                                              <p:val>
                                                <p:fltVal val="0"/>
                                              </p:val>
                                            </p:tav>
                                            <p:tav tm="100000">
                                              <p:val>
                                                <p:strVal val="#ppt_h"/>
                                              </p:val>
                                            </p:tav>
                                          </p:tavLst>
                                        </p:anim>
                                        <p:anim calcmode="lin" valueType="num">
                                          <p:cBhvr>
                                            <p:cTn id="73" dur="1000" fill="hold"/>
                                            <p:tgtEl>
                                              <p:spTgt spid="19"/>
                                            </p:tgtEl>
                                            <p:attrNameLst>
                                              <p:attrName>style.rotation</p:attrName>
                                            </p:attrNameLst>
                                          </p:cBhvr>
                                          <p:tavLst>
                                            <p:tav tm="0">
                                              <p:val>
                                                <p:fltVal val="90"/>
                                              </p:val>
                                            </p:tav>
                                            <p:tav tm="100000">
                                              <p:val>
                                                <p:fltVal val="0"/>
                                              </p:val>
                                            </p:tav>
                                          </p:tavLst>
                                        </p:anim>
                                        <p:animEffect transition="in" filter="fade">
                                          <p:cBhvr>
                                            <p:cTn id="74" dur="1000"/>
                                            <p:tgtEl>
                                              <p:spTgt spid="19"/>
                                            </p:tgtEl>
                                          </p:cBhvr>
                                        </p:animEffect>
                                      </p:childTnLst>
                                    </p:cTn>
                                  </p:par>
                                  <p:par>
                                    <p:cTn id="75" presetID="31" presetClass="entr" presetSubtype="0" fill="hold" grpId="0" nodeType="withEffect">
                                      <p:stCondLst>
                                        <p:cond delay="1100"/>
                                      </p:stCondLst>
                                      <p:childTnLst>
                                        <p:set>
                                          <p:cBhvr>
                                            <p:cTn id="76" dur="1" fill="hold">
                                              <p:stCondLst>
                                                <p:cond delay="0"/>
                                              </p:stCondLst>
                                            </p:cTn>
                                            <p:tgtEl>
                                              <p:spTgt spid="20"/>
                                            </p:tgtEl>
                                            <p:attrNameLst>
                                              <p:attrName>style.visibility</p:attrName>
                                            </p:attrNameLst>
                                          </p:cBhvr>
                                          <p:to>
                                            <p:strVal val="visible"/>
                                          </p:to>
                                        </p:set>
                                        <p:anim calcmode="lin" valueType="num">
                                          <p:cBhvr>
                                            <p:cTn id="77" dur="1000" fill="hold"/>
                                            <p:tgtEl>
                                              <p:spTgt spid="20"/>
                                            </p:tgtEl>
                                            <p:attrNameLst>
                                              <p:attrName>ppt_w</p:attrName>
                                            </p:attrNameLst>
                                          </p:cBhvr>
                                          <p:tavLst>
                                            <p:tav tm="0">
                                              <p:val>
                                                <p:fltVal val="0"/>
                                              </p:val>
                                            </p:tav>
                                            <p:tav tm="100000">
                                              <p:val>
                                                <p:strVal val="#ppt_w"/>
                                              </p:val>
                                            </p:tav>
                                          </p:tavLst>
                                        </p:anim>
                                        <p:anim calcmode="lin" valueType="num">
                                          <p:cBhvr>
                                            <p:cTn id="78" dur="1000" fill="hold"/>
                                            <p:tgtEl>
                                              <p:spTgt spid="20"/>
                                            </p:tgtEl>
                                            <p:attrNameLst>
                                              <p:attrName>ppt_h</p:attrName>
                                            </p:attrNameLst>
                                          </p:cBhvr>
                                          <p:tavLst>
                                            <p:tav tm="0">
                                              <p:val>
                                                <p:fltVal val="0"/>
                                              </p:val>
                                            </p:tav>
                                            <p:tav tm="100000">
                                              <p:val>
                                                <p:strVal val="#ppt_h"/>
                                              </p:val>
                                            </p:tav>
                                          </p:tavLst>
                                        </p:anim>
                                        <p:anim calcmode="lin" valueType="num">
                                          <p:cBhvr>
                                            <p:cTn id="79" dur="1000" fill="hold"/>
                                            <p:tgtEl>
                                              <p:spTgt spid="20"/>
                                            </p:tgtEl>
                                            <p:attrNameLst>
                                              <p:attrName>style.rotation</p:attrName>
                                            </p:attrNameLst>
                                          </p:cBhvr>
                                          <p:tavLst>
                                            <p:tav tm="0">
                                              <p:val>
                                                <p:fltVal val="90"/>
                                              </p:val>
                                            </p:tav>
                                            <p:tav tm="100000">
                                              <p:val>
                                                <p:fltVal val="0"/>
                                              </p:val>
                                            </p:tav>
                                          </p:tavLst>
                                        </p:anim>
                                        <p:animEffect transition="in" filter="fade">
                                          <p:cBhvr>
                                            <p:cTn id="80" dur="1000"/>
                                            <p:tgtEl>
                                              <p:spTgt spid="20"/>
                                            </p:tgtEl>
                                          </p:cBhvr>
                                        </p:animEffect>
                                      </p:childTnLst>
                                    </p:cTn>
                                  </p:par>
                                  <p:par>
                                    <p:cTn id="81" presetID="31" presetClass="entr" presetSubtype="0" fill="hold" grpId="0" nodeType="withEffect">
                                      <p:stCondLst>
                                        <p:cond delay="1200"/>
                                      </p:stCondLst>
                                      <p:childTnLst>
                                        <p:set>
                                          <p:cBhvr>
                                            <p:cTn id="82" dur="1" fill="hold">
                                              <p:stCondLst>
                                                <p:cond delay="0"/>
                                              </p:stCondLst>
                                            </p:cTn>
                                            <p:tgtEl>
                                              <p:spTgt spid="26"/>
                                            </p:tgtEl>
                                            <p:attrNameLst>
                                              <p:attrName>style.visibility</p:attrName>
                                            </p:attrNameLst>
                                          </p:cBhvr>
                                          <p:to>
                                            <p:strVal val="visible"/>
                                          </p:to>
                                        </p:set>
                                        <p:anim calcmode="lin" valueType="num">
                                          <p:cBhvr>
                                            <p:cTn id="83" dur="1000" fill="hold"/>
                                            <p:tgtEl>
                                              <p:spTgt spid="26"/>
                                            </p:tgtEl>
                                            <p:attrNameLst>
                                              <p:attrName>ppt_w</p:attrName>
                                            </p:attrNameLst>
                                          </p:cBhvr>
                                          <p:tavLst>
                                            <p:tav tm="0">
                                              <p:val>
                                                <p:fltVal val="0"/>
                                              </p:val>
                                            </p:tav>
                                            <p:tav tm="100000">
                                              <p:val>
                                                <p:strVal val="#ppt_w"/>
                                              </p:val>
                                            </p:tav>
                                          </p:tavLst>
                                        </p:anim>
                                        <p:anim calcmode="lin" valueType="num">
                                          <p:cBhvr>
                                            <p:cTn id="84" dur="1000" fill="hold"/>
                                            <p:tgtEl>
                                              <p:spTgt spid="26"/>
                                            </p:tgtEl>
                                            <p:attrNameLst>
                                              <p:attrName>ppt_h</p:attrName>
                                            </p:attrNameLst>
                                          </p:cBhvr>
                                          <p:tavLst>
                                            <p:tav tm="0">
                                              <p:val>
                                                <p:fltVal val="0"/>
                                              </p:val>
                                            </p:tav>
                                            <p:tav tm="100000">
                                              <p:val>
                                                <p:strVal val="#ppt_h"/>
                                              </p:val>
                                            </p:tav>
                                          </p:tavLst>
                                        </p:anim>
                                        <p:anim calcmode="lin" valueType="num">
                                          <p:cBhvr>
                                            <p:cTn id="85" dur="1000" fill="hold"/>
                                            <p:tgtEl>
                                              <p:spTgt spid="26"/>
                                            </p:tgtEl>
                                            <p:attrNameLst>
                                              <p:attrName>style.rotation</p:attrName>
                                            </p:attrNameLst>
                                          </p:cBhvr>
                                          <p:tavLst>
                                            <p:tav tm="0">
                                              <p:val>
                                                <p:fltVal val="90"/>
                                              </p:val>
                                            </p:tav>
                                            <p:tav tm="100000">
                                              <p:val>
                                                <p:fltVal val="0"/>
                                              </p:val>
                                            </p:tav>
                                          </p:tavLst>
                                        </p:anim>
                                        <p:animEffect transition="in" filter="fade">
                                          <p:cBhvr>
                                            <p:cTn id="86" dur="1000"/>
                                            <p:tgtEl>
                                              <p:spTgt spid="26"/>
                                            </p:tgtEl>
                                          </p:cBhvr>
                                        </p:animEffect>
                                      </p:childTnLst>
                                    </p:cTn>
                                  </p:par>
                                  <p:par>
                                    <p:cTn id="87" presetID="31" presetClass="entr" presetSubtype="0" fill="hold" grpId="0" nodeType="withEffect">
                                      <p:stCondLst>
                                        <p:cond delay="1300"/>
                                      </p:stCondLst>
                                      <p:childTnLst>
                                        <p:set>
                                          <p:cBhvr>
                                            <p:cTn id="88" dur="1" fill="hold">
                                              <p:stCondLst>
                                                <p:cond delay="0"/>
                                              </p:stCondLst>
                                            </p:cTn>
                                            <p:tgtEl>
                                              <p:spTgt spid="27"/>
                                            </p:tgtEl>
                                            <p:attrNameLst>
                                              <p:attrName>style.visibility</p:attrName>
                                            </p:attrNameLst>
                                          </p:cBhvr>
                                          <p:to>
                                            <p:strVal val="visible"/>
                                          </p:to>
                                        </p:set>
                                        <p:anim calcmode="lin" valueType="num">
                                          <p:cBhvr>
                                            <p:cTn id="89" dur="1000" fill="hold"/>
                                            <p:tgtEl>
                                              <p:spTgt spid="27"/>
                                            </p:tgtEl>
                                            <p:attrNameLst>
                                              <p:attrName>ppt_w</p:attrName>
                                            </p:attrNameLst>
                                          </p:cBhvr>
                                          <p:tavLst>
                                            <p:tav tm="0">
                                              <p:val>
                                                <p:fltVal val="0"/>
                                              </p:val>
                                            </p:tav>
                                            <p:tav tm="100000">
                                              <p:val>
                                                <p:strVal val="#ppt_w"/>
                                              </p:val>
                                            </p:tav>
                                          </p:tavLst>
                                        </p:anim>
                                        <p:anim calcmode="lin" valueType="num">
                                          <p:cBhvr>
                                            <p:cTn id="90" dur="1000" fill="hold"/>
                                            <p:tgtEl>
                                              <p:spTgt spid="27"/>
                                            </p:tgtEl>
                                            <p:attrNameLst>
                                              <p:attrName>ppt_h</p:attrName>
                                            </p:attrNameLst>
                                          </p:cBhvr>
                                          <p:tavLst>
                                            <p:tav tm="0">
                                              <p:val>
                                                <p:fltVal val="0"/>
                                              </p:val>
                                            </p:tav>
                                            <p:tav tm="100000">
                                              <p:val>
                                                <p:strVal val="#ppt_h"/>
                                              </p:val>
                                            </p:tav>
                                          </p:tavLst>
                                        </p:anim>
                                        <p:anim calcmode="lin" valueType="num">
                                          <p:cBhvr>
                                            <p:cTn id="91" dur="1000" fill="hold"/>
                                            <p:tgtEl>
                                              <p:spTgt spid="27"/>
                                            </p:tgtEl>
                                            <p:attrNameLst>
                                              <p:attrName>style.rotation</p:attrName>
                                            </p:attrNameLst>
                                          </p:cBhvr>
                                          <p:tavLst>
                                            <p:tav tm="0">
                                              <p:val>
                                                <p:fltVal val="90"/>
                                              </p:val>
                                            </p:tav>
                                            <p:tav tm="100000">
                                              <p:val>
                                                <p:fltVal val="0"/>
                                              </p:val>
                                            </p:tav>
                                          </p:tavLst>
                                        </p:anim>
                                        <p:animEffect transition="in" filter="fade">
                                          <p:cBhvr>
                                            <p:cTn id="92" dur="1000"/>
                                            <p:tgtEl>
                                              <p:spTgt spid="27"/>
                                            </p:tgtEl>
                                          </p:cBhvr>
                                        </p:animEffect>
                                      </p:childTnLst>
                                    </p:cTn>
                                  </p:par>
                                  <p:par>
                                    <p:cTn id="93" presetID="31" presetClass="entr" presetSubtype="0" fill="hold" grpId="0" nodeType="withEffect">
                                      <p:stCondLst>
                                        <p:cond delay="1400"/>
                                      </p:stCondLst>
                                      <p:childTnLst>
                                        <p:set>
                                          <p:cBhvr>
                                            <p:cTn id="94" dur="1" fill="hold">
                                              <p:stCondLst>
                                                <p:cond delay="0"/>
                                              </p:stCondLst>
                                            </p:cTn>
                                            <p:tgtEl>
                                              <p:spTgt spid="28"/>
                                            </p:tgtEl>
                                            <p:attrNameLst>
                                              <p:attrName>style.visibility</p:attrName>
                                            </p:attrNameLst>
                                          </p:cBhvr>
                                          <p:to>
                                            <p:strVal val="visible"/>
                                          </p:to>
                                        </p:set>
                                        <p:anim calcmode="lin" valueType="num">
                                          <p:cBhvr>
                                            <p:cTn id="95" dur="1000" fill="hold"/>
                                            <p:tgtEl>
                                              <p:spTgt spid="28"/>
                                            </p:tgtEl>
                                            <p:attrNameLst>
                                              <p:attrName>ppt_w</p:attrName>
                                            </p:attrNameLst>
                                          </p:cBhvr>
                                          <p:tavLst>
                                            <p:tav tm="0">
                                              <p:val>
                                                <p:fltVal val="0"/>
                                              </p:val>
                                            </p:tav>
                                            <p:tav tm="100000">
                                              <p:val>
                                                <p:strVal val="#ppt_w"/>
                                              </p:val>
                                            </p:tav>
                                          </p:tavLst>
                                        </p:anim>
                                        <p:anim calcmode="lin" valueType="num">
                                          <p:cBhvr>
                                            <p:cTn id="96" dur="1000" fill="hold"/>
                                            <p:tgtEl>
                                              <p:spTgt spid="28"/>
                                            </p:tgtEl>
                                            <p:attrNameLst>
                                              <p:attrName>ppt_h</p:attrName>
                                            </p:attrNameLst>
                                          </p:cBhvr>
                                          <p:tavLst>
                                            <p:tav tm="0">
                                              <p:val>
                                                <p:fltVal val="0"/>
                                              </p:val>
                                            </p:tav>
                                            <p:tav tm="100000">
                                              <p:val>
                                                <p:strVal val="#ppt_h"/>
                                              </p:val>
                                            </p:tav>
                                          </p:tavLst>
                                        </p:anim>
                                        <p:anim calcmode="lin" valueType="num">
                                          <p:cBhvr>
                                            <p:cTn id="97" dur="1000" fill="hold"/>
                                            <p:tgtEl>
                                              <p:spTgt spid="28"/>
                                            </p:tgtEl>
                                            <p:attrNameLst>
                                              <p:attrName>style.rotation</p:attrName>
                                            </p:attrNameLst>
                                          </p:cBhvr>
                                          <p:tavLst>
                                            <p:tav tm="0">
                                              <p:val>
                                                <p:fltVal val="90"/>
                                              </p:val>
                                            </p:tav>
                                            <p:tav tm="100000">
                                              <p:val>
                                                <p:fltVal val="0"/>
                                              </p:val>
                                            </p:tav>
                                          </p:tavLst>
                                        </p:anim>
                                        <p:animEffect transition="in" filter="fade">
                                          <p:cBhvr>
                                            <p:cTn id="98" dur="1000"/>
                                            <p:tgtEl>
                                              <p:spTgt spid="28"/>
                                            </p:tgtEl>
                                          </p:cBhvr>
                                        </p:animEffect>
                                      </p:childTnLst>
                                    </p:cTn>
                                  </p:par>
                                  <p:par>
                                    <p:cTn id="99" presetID="31" presetClass="entr" presetSubtype="0" fill="hold" grpId="0" nodeType="withEffect">
                                      <p:stCondLst>
                                        <p:cond delay="1500"/>
                                      </p:stCondLst>
                                      <p:childTnLst>
                                        <p:set>
                                          <p:cBhvr>
                                            <p:cTn id="100" dur="1" fill="hold">
                                              <p:stCondLst>
                                                <p:cond delay="0"/>
                                              </p:stCondLst>
                                            </p:cTn>
                                            <p:tgtEl>
                                              <p:spTgt spid="29"/>
                                            </p:tgtEl>
                                            <p:attrNameLst>
                                              <p:attrName>style.visibility</p:attrName>
                                            </p:attrNameLst>
                                          </p:cBhvr>
                                          <p:to>
                                            <p:strVal val="visible"/>
                                          </p:to>
                                        </p:set>
                                        <p:anim calcmode="lin" valueType="num">
                                          <p:cBhvr>
                                            <p:cTn id="101" dur="1000" fill="hold"/>
                                            <p:tgtEl>
                                              <p:spTgt spid="29"/>
                                            </p:tgtEl>
                                            <p:attrNameLst>
                                              <p:attrName>ppt_w</p:attrName>
                                            </p:attrNameLst>
                                          </p:cBhvr>
                                          <p:tavLst>
                                            <p:tav tm="0">
                                              <p:val>
                                                <p:fltVal val="0"/>
                                              </p:val>
                                            </p:tav>
                                            <p:tav tm="100000">
                                              <p:val>
                                                <p:strVal val="#ppt_w"/>
                                              </p:val>
                                            </p:tav>
                                          </p:tavLst>
                                        </p:anim>
                                        <p:anim calcmode="lin" valueType="num">
                                          <p:cBhvr>
                                            <p:cTn id="102" dur="1000" fill="hold"/>
                                            <p:tgtEl>
                                              <p:spTgt spid="29"/>
                                            </p:tgtEl>
                                            <p:attrNameLst>
                                              <p:attrName>ppt_h</p:attrName>
                                            </p:attrNameLst>
                                          </p:cBhvr>
                                          <p:tavLst>
                                            <p:tav tm="0">
                                              <p:val>
                                                <p:fltVal val="0"/>
                                              </p:val>
                                            </p:tav>
                                            <p:tav tm="100000">
                                              <p:val>
                                                <p:strVal val="#ppt_h"/>
                                              </p:val>
                                            </p:tav>
                                          </p:tavLst>
                                        </p:anim>
                                        <p:anim calcmode="lin" valueType="num">
                                          <p:cBhvr>
                                            <p:cTn id="103" dur="1000" fill="hold"/>
                                            <p:tgtEl>
                                              <p:spTgt spid="29"/>
                                            </p:tgtEl>
                                            <p:attrNameLst>
                                              <p:attrName>style.rotation</p:attrName>
                                            </p:attrNameLst>
                                          </p:cBhvr>
                                          <p:tavLst>
                                            <p:tav tm="0">
                                              <p:val>
                                                <p:fltVal val="90"/>
                                              </p:val>
                                            </p:tav>
                                            <p:tav tm="100000">
                                              <p:val>
                                                <p:fltVal val="0"/>
                                              </p:val>
                                            </p:tav>
                                          </p:tavLst>
                                        </p:anim>
                                        <p:animEffect transition="in" filter="fade">
                                          <p:cBhvr>
                                            <p:cTn id="104" dur="1000"/>
                                            <p:tgtEl>
                                              <p:spTgt spid="29"/>
                                            </p:tgtEl>
                                          </p:cBhvr>
                                        </p:animEffect>
                                      </p:childTnLst>
                                    </p:cTn>
                                  </p:par>
                                  <p:par>
                                    <p:cTn id="105" presetID="31" presetClass="entr" presetSubtype="0" fill="hold" grpId="0" nodeType="withEffect">
                                      <p:stCondLst>
                                        <p:cond delay="1600"/>
                                      </p:stCondLst>
                                      <p:childTnLst>
                                        <p:set>
                                          <p:cBhvr>
                                            <p:cTn id="106" dur="1" fill="hold">
                                              <p:stCondLst>
                                                <p:cond delay="0"/>
                                              </p:stCondLst>
                                            </p:cTn>
                                            <p:tgtEl>
                                              <p:spTgt spid="44"/>
                                            </p:tgtEl>
                                            <p:attrNameLst>
                                              <p:attrName>style.visibility</p:attrName>
                                            </p:attrNameLst>
                                          </p:cBhvr>
                                          <p:to>
                                            <p:strVal val="visible"/>
                                          </p:to>
                                        </p:set>
                                        <p:anim calcmode="lin" valueType="num">
                                          <p:cBhvr>
                                            <p:cTn id="107" dur="1000" fill="hold"/>
                                            <p:tgtEl>
                                              <p:spTgt spid="44"/>
                                            </p:tgtEl>
                                            <p:attrNameLst>
                                              <p:attrName>ppt_w</p:attrName>
                                            </p:attrNameLst>
                                          </p:cBhvr>
                                          <p:tavLst>
                                            <p:tav tm="0">
                                              <p:val>
                                                <p:fltVal val="0"/>
                                              </p:val>
                                            </p:tav>
                                            <p:tav tm="100000">
                                              <p:val>
                                                <p:strVal val="#ppt_w"/>
                                              </p:val>
                                            </p:tav>
                                          </p:tavLst>
                                        </p:anim>
                                        <p:anim calcmode="lin" valueType="num">
                                          <p:cBhvr>
                                            <p:cTn id="108" dur="1000" fill="hold"/>
                                            <p:tgtEl>
                                              <p:spTgt spid="44"/>
                                            </p:tgtEl>
                                            <p:attrNameLst>
                                              <p:attrName>ppt_h</p:attrName>
                                            </p:attrNameLst>
                                          </p:cBhvr>
                                          <p:tavLst>
                                            <p:tav tm="0">
                                              <p:val>
                                                <p:fltVal val="0"/>
                                              </p:val>
                                            </p:tav>
                                            <p:tav tm="100000">
                                              <p:val>
                                                <p:strVal val="#ppt_h"/>
                                              </p:val>
                                            </p:tav>
                                          </p:tavLst>
                                        </p:anim>
                                        <p:anim calcmode="lin" valueType="num">
                                          <p:cBhvr>
                                            <p:cTn id="109" dur="1000" fill="hold"/>
                                            <p:tgtEl>
                                              <p:spTgt spid="44"/>
                                            </p:tgtEl>
                                            <p:attrNameLst>
                                              <p:attrName>style.rotation</p:attrName>
                                            </p:attrNameLst>
                                          </p:cBhvr>
                                          <p:tavLst>
                                            <p:tav tm="0">
                                              <p:val>
                                                <p:fltVal val="90"/>
                                              </p:val>
                                            </p:tav>
                                            <p:tav tm="100000">
                                              <p:val>
                                                <p:fltVal val="0"/>
                                              </p:val>
                                            </p:tav>
                                          </p:tavLst>
                                        </p:anim>
                                        <p:animEffect transition="in" filter="fade">
                                          <p:cBhvr>
                                            <p:cTn id="110" dur="1000"/>
                                            <p:tgtEl>
                                              <p:spTgt spid="44"/>
                                            </p:tgtEl>
                                          </p:cBhvr>
                                        </p:animEffect>
                                      </p:childTnLst>
                                    </p:cTn>
                                  </p:par>
                                  <p:par>
                                    <p:cTn id="111" presetID="31" presetClass="entr" presetSubtype="0" fill="hold" grpId="0" nodeType="withEffect">
                                      <p:stCondLst>
                                        <p:cond delay="1700"/>
                                      </p:stCondLst>
                                      <p:childTnLst>
                                        <p:set>
                                          <p:cBhvr>
                                            <p:cTn id="112" dur="1" fill="hold">
                                              <p:stCondLst>
                                                <p:cond delay="0"/>
                                              </p:stCondLst>
                                            </p:cTn>
                                            <p:tgtEl>
                                              <p:spTgt spid="45"/>
                                            </p:tgtEl>
                                            <p:attrNameLst>
                                              <p:attrName>style.visibility</p:attrName>
                                            </p:attrNameLst>
                                          </p:cBhvr>
                                          <p:to>
                                            <p:strVal val="visible"/>
                                          </p:to>
                                        </p:set>
                                        <p:anim calcmode="lin" valueType="num">
                                          <p:cBhvr>
                                            <p:cTn id="113" dur="1000" fill="hold"/>
                                            <p:tgtEl>
                                              <p:spTgt spid="45"/>
                                            </p:tgtEl>
                                            <p:attrNameLst>
                                              <p:attrName>ppt_w</p:attrName>
                                            </p:attrNameLst>
                                          </p:cBhvr>
                                          <p:tavLst>
                                            <p:tav tm="0">
                                              <p:val>
                                                <p:fltVal val="0"/>
                                              </p:val>
                                            </p:tav>
                                            <p:tav tm="100000">
                                              <p:val>
                                                <p:strVal val="#ppt_w"/>
                                              </p:val>
                                            </p:tav>
                                          </p:tavLst>
                                        </p:anim>
                                        <p:anim calcmode="lin" valueType="num">
                                          <p:cBhvr>
                                            <p:cTn id="114" dur="1000" fill="hold"/>
                                            <p:tgtEl>
                                              <p:spTgt spid="45"/>
                                            </p:tgtEl>
                                            <p:attrNameLst>
                                              <p:attrName>ppt_h</p:attrName>
                                            </p:attrNameLst>
                                          </p:cBhvr>
                                          <p:tavLst>
                                            <p:tav tm="0">
                                              <p:val>
                                                <p:fltVal val="0"/>
                                              </p:val>
                                            </p:tav>
                                            <p:tav tm="100000">
                                              <p:val>
                                                <p:strVal val="#ppt_h"/>
                                              </p:val>
                                            </p:tav>
                                          </p:tavLst>
                                        </p:anim>
                                        <p:anim calcmode="lin" valueType="num">
                                          <p:cBhvr>
                                            <p:cTn id="115" dur="1000" fill="hold"/>
                                            <p:tgtEl>
                                              <p:spTgt spid="45"/>
                                            </p:tgtEl>
                                            <p:attrNameLst>
                                              <p:attrName>style.rotation</p:attrName>
                                            </p:attrNameLst>
                                          </p:cBhvr>
                                          <p:tavLst>
                                            <p:tav tm="0">
                                              <p:val>
                                                <p:fltVal val="90"/>
                                              </p:val>
                                            </p:tav>
                                            <p:tav tm="100000">
                                              <p:val>
                                                <p:fltVal val="0"/>
                                              </p:val>
                                            </p:tav>
                                          </p:tavLst>
                                        </p:anim>
                                        <p:animEffect transition="in" filter="fade">
                                          <p:cBhvr>
                                            <p:cTn id="116" dur="1000"/>
                                            <p:tgtEl>
                                              <p:spTgt spid="45"/>
                                            </p:tgtEl>
                                          </p:cBhvr>
                                        </p:animEffect>
                                      </p:childTnLst>
                                    </p:cTn>
                                  </p:par>
                                  <p:par>
                                    <p:cTn id="117" presetID="31" presetClass="entr" presetSubtype="0" fill="hold" grpId="0" nodeType="withEffect">
                                      <p:stCondLst>
                                        <p:cond delay="1800"/>
                                      </p:stCondLst>
                                      <p:childTnLst>
                                        <p:set>
                                          <p:cBhvr>
                                            <p:cTn id="118" dur="1" fill="hold">
                                              <p:stCondLst>
                                                <p:cond delay="0"/>
                                              </p:stCondLst>
                                            </p:cTn>
                                            <p:tgtEl>
                                              <p:spTgt spid="46"/>
                                            </p:tgtEl>
                                            <p:attrNameLst>
                                              <p:attrName>style.visibility</p:attrName>
                                            </p:attrNameLst>
                                          </p:cBhvr>
                                          <p:to>
                                            <p:strVal val="visible"/>
                                          </p:to>
                                        </p:set>
                                        <p:anim calcmode="lin" valueType="num">
                                          <p:cBhvr>
                                            <p:cTn id="119" dur="1000" fill="hold"/>
                                            <p:tgtEl>
                                              <p:spTgt spid="46"/>
                                            </p:tgtEl>
                                            <p:attrNameLst>
                                              <p:attrName>ppt_w</p:attrName>
                                            </p:attrNameLst>
                                          </p:cBhvr>
                                          <p:tavLst>
                                            <p:tav tm="0">
                                              <p:val>
                                                <p:fltVal val="0"/>
                                              </p:val>
                                            </p:tav>
                                            <p:tav tm="100000">
                                              <p:val>
                                                <p:strVal val="#ppt_w"/>
                                              </p:val>
                                            </p:tav>
                                          </p:tavLst>
                                        </p:anim>
                                        <p:anim calcmode="lin" valueType="num">
                                          <p:cBhvr>
                                            <p:cTn id="120" dur="1000" fill="hold"/>
                                            <p:tgtEl>
                                              <p:spTgt spid="46"/>
                                            </p:tgtEl>
                                            <p:attrNameLst>
                                              <p:attrName>ppt_h</p:attrName>
                                            </p:attrNameLst>
                                          </p:cBhvr>
                                          <p:tavLst>
                                            <p:tav tm="0">
                                              <p:val>
                                                <p:fltVal val="0"/>
                                              </p:val>
                                            </p:tav>
                                            <p:tav tm="100000">
                                              <p:val>
                                                <p:strVal val="#ppt_h"/>
                                              </p:val>
                                            </p:tav>
                                          </p:tavLst>
                                        </p:anim>
                                        <p:anim calcmode="lin" valueType="num">
                                          <p:cBhvr>
                                            <p:cTn id="121" dur="1000" fill="hold"/>
                                            <p:tgtEl>
                                              <p:spTgt spid="46"/>
                                            </p:tgtEl>
                                            <p:attrNameLst>
                                              <p:attrName>style.rotation</p:attrName>
                                            </p:attrNameLst>
                                          </p:cBhvr>
                                          <p:tavLst>
                                            <p:tav tm="0">
                                              <p:val>
                                                <p:fltVal val="90"/>
                                              </p:val>
                                            </p:tav>
                                            <p:tav tm="100000">
                                              <p:val>
                                                <p:fltVal val="0"/>
                                              </p:val>
                                            </p:tav>
                                          </p:tavLst>
                                        </p:anim>
                                        <p:animEffect transition="in" filter="fade">
                                          <p:cBhvr>
                                            <p:cTn id="122" dur="1000"/>
                                            <p:tgtEl>
                                              <p:spTgt spid="46"/>
                                            </p:tgtEl>
                                          </p:cBhvr>
                                        </p:animEffect>
                                      </p:childTnLst>
                                    </p:cTn>
                                  </p:par>
                                  <p:par>
                                    <p:cTn id="123" presetID="12" presetClass="entr" presetSubtype="8" fill="hold" grpId="0" nodeType="withEffect">
                                      <p:stCondLst>
                                        <p:cond delay="2750"/>
                                      </p:stCondLst>
                                      <p:childTnLst>
                                        <p:set>
                                          <p:cBhvr>
                                            <p:cTn id="124" dur="1" fill="hold">
                                              <p:stCondLst>
                                                <p:cond delay="0"/>
                                              </p:stCondLst>
                                            </p:cTn>
                                            <p:tgtEl>
                                              <p:spTgt spid="32"/>
                                            </p:tgtEl>
                                            <p:attrNameLst>
                                              <p:attrName>style.visibility</p:attrName>
                                            </p:attrNameLst>
                                          </p:cBhvr>
                                          <p:to>
                                            <p:strVal val="visible"/>
                                          </p:to>
                                        </p:set>
                                        <p:anim calcmode="lin" valueType="num">
                                          <p:cBhvr additive="base">
                                            <p:cTn id="125" dur="500"/>
                                            <p:tgtEl>
                                              <p:spTgt spid="32"/>
                                            </p:tgtEl>
                                            <p:attrNameLst>
                                              <p:attrName>ppt_x</p:attrName>
                                            </p:attrNameLst>
                                          </p:cBhvr>
                                          <p:tavLst>
                                            <p:tav tm="0">
                                              <p:val>
                                                <p:strVal val="#ppt_x-#ppt_w*1.125000"/>
                                              </p:val>
                                            </p:tav>
                                            <p:tav tm="100000">
                                              <p:val>
                                                <p:strVal val="#ppt_x"/>
                                              </p:val>
                                            </p:tav>
                                          </p:tavLst>
                                        </p:anim>
                                        <p:animEffect transition="in" filter="wipe(right)">
                                          <p:cBhvr>
                                            <p:cTn id="126" dur="500"/>
                                            <p:tgtEl>
                                              <p:spTgt spid="32"/>
                                            </p:tgtEl>
                                          </p:cBhvr>
                                        </p:animEffect>
                                      </p:childTnLst>
                                    </p:cTn>
                                  </p:par>
                                  <p:par>
                                    <p:cTn id="127" presetID="10" presetClass="entr" presetSubtype="0" fill="hold" grpId="0" nodeType="withEffect">
                                      <p:stCondLst>
                                        <p:cond delay="275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par>
                                    <p:cTn id="130" presetID="10" presetClass="entr" presetSubtype="0" fill="hold" grpId="0" nodeType="withEffect">
                                      <p:stCondLst>
                                        <p:cond delay="275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par>
                                    <p:cTn id="133" presetID="31"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 calcmode="lin" valueType="num">
                                          <p:cBhvr>
                                            <p:cTn id="135" dur="1000" fill="hold"/>
                                            <p:tgtEl>
                                              <p:spTgt spid="47"/>
                                            </p:tgtEl>
                                            <p:attrNameLst>
                                              <p:attrName>ppt_w</p:attrName>
                                            </p:attrNameLst>
                                          </p:cBhvr>
                                          <p:tavLst>
                                            <p:tav tm="0">
                                              <p:val>
                                                <p:fltVal val="0"/>
                                              </p:val>
                                            </p:tav>
                                            <p:tav tm="100000">
                                              <p:val>
                                                <p:strVal val="#ppt_w"/>
                                              </p:val>
                                            </p:tav>
                                          </p:tavLst>
                                        </p:anim>
                                        <p:anim calcmode="lin" valueType="num">
                                          <p:cBhvr>
                                            <p:cTn id="136" dur="1000" fill="hold"/>
                                            <p:tgtEl>
                                              <p:spTgt spid="47"/>
                                            </p:tgtEl>
                                            <p:attrNameLst>
                                              <p:attrName>ppt_h</p:attrName>
                                            </p:attrNameLst>
                                          </p:cBhvr>
                                          <p:tavLst>
                                            <p:tav tm="0">
                                              <p:val>
                                                <p:fltVal val="0"/>
                                              </p:val>
                                            </p:tav>
                                            <p:tav tm="100000">
                                              <p:val>
                                                <p:strVal val="#ppt_h"/>
                                              </p:val>
                                            </p:tav>
                                          </p:tavLst>
                                        </p:anim>
                                        <p:anim calcmode="lin" valueType="num">
                                          <p:cBhvr>
                                            <p:cTn id="137" dur="1000" fill="hold"/>
                                            <p:tgtEl>
                                              <p:spTgt spid="47"/>
                                            </p:tgtEl>
                                            <p:attrNameLst>
                                              <p:attrName>style.rotation</p:attrName>
                                            </p:attrNameLst>
                                          </p:cBhvr>
                                          <p:tavLst>
                                            <p:tav tm="0">
                                              <p:val>
                                                <p:fltVal val="90"/>
                                              </p:val>
                                            </p:tav>
                                            <p:tav tm="100000">
                                              <p:val>
                                                <p:fltVal val="0"/>
                                              </p:val>
                                            </p:tav>
                                          </p:tavLst>
                                        </p:anim>
                                        <p:animEffect transition="in" filter="fade">
                                          <p:cBhvr>
                                            <p:cTn id="138" dur="1000"/>
                                            <p:tgtEl>
                                              <p:spTgt spid="47"/>
                                            </p:tgtEl>
                                          </p:cBhvr>
                                        </p:animEffect>
                                      </p:childTnLst>
                                    </p:cTn>
                                  </p:par>
                                  <p:par>
                                    <p:cTn id="139" presetID="31" presetClass="entr" presetSubtype="0" fill="hold" grpId="0" nodeType="withEffect">
                                      <p:stCondLst>
                                        <p:cond delay="100"/>
                                      </p:stCondLst>
                                      <p:childTnLst>
                                        <p:set>
                                          <p:cBhvr>
                                            <p:cTn id="140" dur="1" fill="hold">
                                              <p:stCondLst>
                                                <p:cond delay="0"/>
                                              </p:stCondLst>
                                            </p:cTn>
                                            <p:tgtEl>
                                              <p:spTgt spid="48"/>
                                            </p:tgtEl>
                                            <p:attrNameLst>
                                              <p:attrName>style.visibility</p:attrName>
                                            </p:attrNameLst>
                                          </p:cBhvr>
                                          <p:to>
                                            <p:strVal val="visible"/>
                                          </p:to>
                                        </p:set>
                                        <p:anim calcmode="lin" valueType="num">
                                          <p:cBhvr>
                                            <p:cTn id="141" dur="1000" fill="hold"/>
                                            <p:tgtEl>
                                              <p:spTgt spid="48"/>
                                            </p:tgtEl>
                                            <p:attrNameLst>
                                              <p:attrName>ppt_w</p:attrName>
                                            </p:attrNameLst>
                                          </p:cBhvr>
                                          <p:tavLst>
                                            <p:tav tm="0">
                                              <p:val>
                                                <p:fltVal val="0"/>
                                              </p:val>
                                            </p:tav>
                                            <p:tav tm="100000">
                                              <p:val>
                                                <p:strVal val="#ppt_w"/>
                                              </p:val>
                                            </p:tav>
                                          </p:tavLst>
                                        </p:anim>
                                        <p:anim calcmode="lin" valueType="num">
                                          <p:cBhvr>
                                            <p:cTn id="142" dur="1000" fill="hold"/>
                                            <p:tgtEl>
                                              <p:spTgt spid="48"/>
                                            </p:tgtEl>
                                            <p:attrNameLst>
                                              <p:attrName>ppt_h</p:attrName>
                                            </p:attrNameLst>
                                          </p:cBhvr>
                                          <p:tavLst>
                                            <p:tav tm="0">
                                              <p:val>
                                                <p:fltVal val="0"/>
                                              </p:val>
                                            </p:tav>
                                            <p:tav tm="100000">
                                              <p:val>
                                                <p:strVal val="#ppt_h"/>
                                              </p:val>
                                            </p:tav>
                                          </p:tavLst>
                                        </p:anim>
                                        <p:anim calcmode="lin" valueType="num">
                                          <p:cBhvr>
                                            <p:cTn id="143" dur="1000" fill="hold"/>
                                            <p:tgtEl>
                                              <p:spTgt spid="48"/>
                                            </p:tgtEl>
                                            <p:attrNameLst>
                                              <p:attrName>style.rotation</p:attrName>
                                            </p:attrNameLst>
                                          </p:cBhvr>
                                          <p:tavLst>
                                            <p:tav tm="0">
                                              <p:val>
                                                <p:fltVal val="90"/>
                                              </p:val>
                                            </p:tav>
                                            <p:tav tm="100000">
                                              <p:val>
                                                <p:fltVal val="0"/>
                                              </p:val>
                                            </p:tav>
                                          </p:tavLst>
                                        </p:anim>
                                        <p:animEffect transition="in" filter="fade">
                                          <p:cBhvr>
                                            <p:cTn id="144" dur="1000"/>
                                            <p:tgtEl>
                                              <p:spTgt spid="48"/>
                                            </p:tgtEl>
                                          </p:cBhvr>
                                        </p:animEffect>
                                      </p:childTnLst>
                                    </p:cTn>
                                  </p:par>
                                  <p:par>
                                    <p:cTn id="145" presetID="31" presetClass="entr" presetSubtype="0" fill="hold" grpId="0" nodeType="withEffect">
                                      <p:stCondLst>
                                        <p:cond delay="200"/>
                                      </p:stCondLst>
                                      <p:childTnLst>
                                        <p:set>
                                          <p:cBhvr>
                                            <p:cTn id="146" dur="1" fill="hold">
                                              <p:stCondLst>
                                                <p:cond delay="0"/>
                                              </p:stCondLst>
                                            </p:cTn>
                                            <p:tgtEl>
                                              <p:spTgt spid="49"/>
                                            </p:tgtEl>
                                            <p:attrNameLst>
                                              <p:attrName>style.visibility</p:attrName>
                                            </p:attrNameLst>
                                          </p:cBhvr>
                                          <p:to>
                                            <p:strVal val="visible"/>
                                          </p:to>
                                        </p:set>
                                        <p:anim calcmode="lin" valueType="num">
                                          <p:cBhvr>
                                            <p:cTn id="147" dur="1000" fill="hold"/>
                                            <p:tgtEl>
                                              <p:spTgt spid="49"/>
                                            </p:tgtEl>
                                            <p:attrNameLst>
                                              <p:attrName>ppt_w</p:attrName>
                                            </p:attrNameLst>
                                          </p:cBhvr>
                                          <p:tavLst>
                                            <p:tav tm="0">
                                              <p:val>
                                                <p:fltVal val="0"/>
                                              </p:val>
                                            </p:tav>
                                            <p:tav tm="100000">
                                              <p:val>
                                                <p:strVal val="#ppt_w"/>
                                              </p:val>
                                            </p:tav>
                                          </p:tavLst>
                                        </p:anim>
                                        <p:anim calcmode="lin" valueType="num">
                                          <p:cBhvr>
                                            <p:cTn id="148" dur="1000" fill="hold"/>
                                            <p:tgtEl>
                                              <p:spTgt spid="49"/>
                                            </p:tgtEl>
                                            <p:attrNameLst>
                                              <p:attrName>ppt_h</p:attrName>
                                            </p:attrNameLst>
                                          </p:cBhvr>
                                          <p:tavLst>
                                            <p:tav tm="0">
                                              <p:val>
                                                <p:fltVal val="0"/>
                                              </p:val>
                                            </p:tav>
                                            <p:tav tm="100000">
                                              <p:val>
                                                <p:strVal val="#ppt_h"/>
                                              </p:val>
                                            </p:tav>
                                          </p:tavLst>
                                        </p:anim>
                                        <p:anim calcmode="lin" valueType="num">
                                          <p:cBhvr>
                                            <p:cTn id="149" dur="1000" fill="hold"/>
                                            <p:tgtEl>
                                              <p:spTgt spid="49"/>
                                            </p:tgtEl>
                                            <p:attrNameLst>
                                              <p:attrName>style.rotation</p:attrName>
                                            </p:attrNameLst>
                                          </p:cBhvr>
                                          <p:tavLst>
                                            <p:tav tm="0">
                                              <p:val>
                                                <p:fltVal val="90"/>
                                              </p:val>
                                            </p:tav>
                                            <p:tav tm="100000">
                                              <p:val>
                                                <p:fltVal val="0"/>
                                              </p:val>
                                            </p:tav>
                                          </p:tavLst>
                                        </p:anim>
                                        <p:animEffect transition="in" filter="fade">
                                          <p:cBhvr>
                                            <p:cTn id="150" dur="1000"/>
                                            <p:tgtEl>
                                              <p:spTgt spid="49"/>
                                            </p:tgtEl>
                                          </p:cBhvr>
                                        </p:animEffect>
                                      </p:childTnLst>
                                    </p:cTn>
                                  </p:par>
                                  <p:par>
                                    <p:cTn id="151" presetID="31" presetClass="entr" presetSubtype="0" fill="hold" grpId="0" nodeType="withEffect">
                                      <p:stCondLst>
                                        <p:cond delay="300"/>
                                      </p:stCondLst>
                                      <p:childTnLst>
                                        <p:set>
                                          <p:cBhvr>
                                            <p:cTn id="152" dur="1" fill="hold">
                                              <p:stCondLst>
                                                <p:cond delay="0"/>
                                              </p:stCondLst>
                                            </p:cTn>
                                            <p:tgtEl>
                                              <p:spTgt spid="50"/>
                                            </p:tgtEl>
                                            <p:attrNameLst>
                                              <p:attrName>style.visibility</p:attrName>
                                            </p:attrNameLst>
                                          </p:cBhvr>
                                          <p:to>
                                            <p:strVal val="visible"/>
                                          </p:to>
                                        </p:set>
                                        <p:anim calcmode="lin" valueType="num">
                                          <p:cBhvr>
                                            <p:cTn id="153" dur="1000" fill="hold"/>
                                            <p:tgtEl>
                                              <p:spTgt spid="50"/>
                                            </p:tgtEl>
                                            <p:attrNameLst>
                                              <p:attrName>ppt_w</p:attrName>
                                            </p:attrNameLst>
                                          </p:cBhvr>
                                          <p:tavLst>
                                            <p:tav tm="0">
                                              <p:val>
                                                <p:fltVal val="0"/>
                                              </p:val>
                                            </p:tav>
                                            <p:tav tm="100000">
                                              <p:val>
                                                <p:strVal val="#ppt_w"/>
                                              </p:val>
                                            </p:tav>
                                          </p:tavLst>
                                        </p:anim>
                                        <p:anim calcmode="lin" valueType="num">
                                          <p:cBhvr>
                                            <p:cTn id="154" dur="1000" fill="hold"/>
                                            <p:tgtEl>
                                              <p:spTgt spid="50"/>
                                            </p:tgtEl>
                                            <p:attrNameLst>
                                              <p:attrName>ppt_h</p:attrName>
                                            </p:attrNameLst>
                                          </p:cBhvr>
                                          <p:tavLst>
                                            <p:tav tm="0">
                                              <p:val>
                                                <p:fltVal val="0"/>
                                              </p:val>
                                            </p:tav>
                                            <p:tav tm="100000">
                                              <p:val>
                                                <p:strVal val="#ppt_h"/>
                                              </p:val>
                                            </p:tav>
                                          </p:tavLst>
                                        </p:anim>
                                        <p:anim calcmode="lin" valueType="num">
                                          <p:cBhvr>
                                            <p:cTn id="155" dur="1000" fill="hold"/>
                                            <p:tgtEl>
                                              <p:spTgt spid="50"/>
                                            </p:tgtEl>
                                            <p:attrNameLst>
                                              <p:attrName>style.rotation</p:attrName>
                                            </p:attrNameLst>
                                          </p:cBhvr>
                                          <p:tavLst>
                                            <p:tav tm="0">
                                              <p:val>
                                                <p:fltVal val="90"/>
                                              </p:val>
                                            </p:tav>
                                            <p:tav tm="100000">
                                              <p:val>
                                                <p:fltVal val="0"/>
                                              </p:val>
                                            </p:tav>
                                          </p:tavLst>
                                        </p:anim>
                                        <p:animEffect transition="in" filter="fade">
                                          <p:cBhvr>
                                            <p:cTn id="156" dur="1000"/>
                                            <p:tgtEl>
                                              <p:spTgt spid="50"/>
                                            </p:tgtEl>
                                          </p:cBhvr>
                                        </p:animEffect>
                                      </p:childTnLst>
                                    </p:cTn>
                                  </p:par>
                                  <p:par>
                                    <p:cTn id="157" presetID="31" presetClass="entr" presetSubtype="0" fill="hold" grpId="0" nodeType="withEffect">
                                      <p:stCondLst>
                                        <p:cond delay="400"/>
                                      </p:stCondLst>
                                      <p:childTnLst>
                                        <p:set>
                                          <p:cBhvr>
                                            <p:cTn id="158" dur="1" fill="hold">
                                              <p:stCondLst>
                                                <p:cond delay="0"/>
                                              </p:stCondLst>
                                            </p:cTn>
                                            <p:tgtEl>
                                              <p:spTgt spid="51"/>
                                            </p:tgtEl>
                                            <p:attrNameLst>
                                              <p:attrName>style.visibility</p:attrName>
                                            </p:attrNameLst>
                                          </p:cBhvr>
                                          <p:to>
                                            <p:strVal val="visible"/>
                                          </p:to>
                                        </p:set>
                                        <p:anim calcmode="lin" valueType="num">
                                          <p:cBhvr>
                                            <p:cTn id="159" dur="1000" fill="hold"/>
                                            <p:tgtEl>
                                              <p:spTgt spid="51"/>
                                            </p:tgtEl>
                                            <p:attrNameLst>
                                              <p:attrName>ppt_w</p:attrName>
                                            </p:attrNameLst>
                                          </p:cBhvr>
                                          <p:tavLst>
                                            <p:tav tm="0">
                                              <p:val>
                                                <p:fltVal val="0"/>
                                              </p:val>
                                            </p:tav>
                                            <p:tav tm="100000">
                                              <p:val>
                                                <p:strVal val="#ppt_w"/>
                                              </p:val>
                                            </p:tav>
                                          </p:tavLst>
                                        </p:anim>
                                        <p:anim calcmode="lin" valueType="num">
                                          <p:cBhvr>
                                            <p:cTn id="160" dur="1000" fill="hold"/>
                                            <p:tgtEl>
                                              <p:spTgt spid="51"/>
                                            </p:tgtEl>
                                            <p:attrNameLst>
                                              <p:attrName>ppt_h</p:attrName>
                                            </p:attrNameLst>
                                          </p:cBhvr>
                                          <p:tavLst>
                                            <p:tav tm="0">
                                              <p:val>
                                                <p:fltVal val="0"/>
                                              </p:val>
                                            </p:tav>
                                            <p:tav tm="100000">
                                              <p:val>
                                                <p:strVal val="#ppt_h"/>
                                              </p:val>
                                            </p:tav>
                                          </p:tavLst>
                                        </p:anim>
                                        <p:anim calcmode="lin" valueType="num">
                                          <p:cBhvr>
                                            <p:cTn id="161" dur="1000" fill="hold"/>
                                            <p:tgtEl>
                                              <p:spTgt spid="51"/>
                                            </p:tgtEl>
                                            <p:attrNameLst>
                                              <p:attrName>style.rotation</p:attrName>
                                            </p:attrNameLst>
                                          </p:cBhvr>
                                          <p:tavLst>
                                            <p:tav tm="0">
                                              <p:val>
                                                <p:fltVal val="90"/>
                                              </p:val>
                                            </p:tav>
                                            <p:tav tm="100000">
                                              <p:val>
                                                <p:fltVal val="0"/>
                                              </p:val>
                                            </p:tav>
                                          </p:tavLst>
                                        </p:anim>
                                        <p:animEffect transition="in" filter="fade">
                                          <p:cBhvr>
                                            <p:cTn id="162" dur="1000"/>
                                            <p:tgtEl>
                                              <p:spTgt spid="51"/>
                                            </p:tgtEl>
                                          </p:cBhvr>
                                        </p:animEffect>
                                      </p:childTnLst>
                                    </p:cTn>
                                  </p:par>
                                  <p:par>
                                    <p:cTn id="163" presetID="31" presetClass="entr" presetSubtype="0" fill="hold" grpId="0" nodeType="withEffect">
                                      <p:stCondLst>
                                        <p:cond delay="500"/>
                                      </p:stCondLst>
                                      <p:childTnLst>
                                        <p:set>
                                          <p:cBhvr>
                                            <p:cTn id="164" dur="1" fill="hold">
                                              <p:stCondLst>
                                                <p:cond delay="0"/>
                                              </p:stCondLst>
                                            </p:cTn>
                                            <p:tgtEl>
                                              <p:spTgt spid="52"/>
                                            </p:tgtEl>
                                            <p:attrNameLst>
                                              <p:attrName>style.visibility</p:attrName>
                                            </p:attrNameLst>
                                          </p:cBhvr>
                                          <p:to>
                                            <p:strVal val="visible"/>
                                          </p:to>
                                        </p:set>
                                        <p:anim calcmode="lin" valueType="num">
                                          <p:cBhvr>
                                            <p:cTn id="165" dur="1000" fill="hold"/>
                                            <p:tgtEl>
                                              <p:spTgt spid="52"/>
                                            </p:tgtEl>
                                            <p:attrNameLst>
                                              <p:attrName>ppt_w</p:attrName>
                                            </p:attrNameLst>
                                          </p:cBhvr>
                                          <p:tavLst>
                                            <p:tav tm="0">
                                              <p:val>
                                                <p:fltVal val="0"/>
                                              </p:val>
                                            </p:tav>
                                            <p:tav tm="100000">
                                              <p:val>
                                                <p:strVal val="#ppt_w"/>
                                              </p:val>
                                            </p:tav>
                                          </p:tavLst>
                                        </p:anim>
                                        <p:anim calcmode="lin" valueType="num">
                                          <p:cBhvr>
                                            <p:cTn id="166" dur="1000" fill="hold"/>
                                            <p:tgtEl>
                                              <p:spTgt spid="52"/>
                                            </p:tgtEl>
                                            <p:attrNameLst>
                                              <p:attrName>ppt_h</p:attrName>
                                            </p:attrNameLst>
                                          </p:cBhvr>
                                          <p:tavLst>
                                            <p:tav tm="0">
                                              <p:val>
                                                <p:fltVal val="0"/>
                                              </p:val>
                                            </p:tav>
                                            <p:tav tm="100000">
                                              <p:val>
                                                <p:strVal val="#ppt_h"/>
                                              </p:val>
                                            </p:tav>
                                          </p:tavLst>
                                        </p:anim>
                                        <p:anim calcmode="lin" valueType="num">
                                          <p:cBhvr>
                                            <p:cTn id="167" dur="1000" fill="hold"/>
                                            <p:tgtEl>
                                              <p:spTgt spid="52"/>
                                            </p:tgtEl>
                                            <p:attrNameLst>
                                              <p:attrName>style.rotation</p:attrName>
                                            </p:attrNameLst>
                                          </p:cBhvr>
                                          <p:tavLst>
                                            <p:tav tm="0">
                                              <p:val>
                                                <p:fltVal val="90"/>
                                              </p:val>
                                            </p:tav>
                                            <p:tav tm="100000">
                                              <p:val>
                                                <p:fltVal val="0"/>
                                              </p:val>
                                            </p:tav>
                                          </p:tavLst>
                                        </p:anim>
                                        <p:animEffect transition="in" filter="fade">
                                          <p:cBhvr>
                                            <p:cTn id="168" dur="1000"/>
                                            <p:tgtEl>
                                              <p:spTgt spid="52"/>
                                            </p:tgtEl>
                                          </p:cBhvr>
                                        </p:animEffect>
                                      </p:childTnLst>
                                    </p:cTn>
                                  </p:par>
                                  <p:par>
                                    <p:cTn id="169" presetID="31" presetClass="entr" presetSubtype="0" fill="hold" grpId="0" nodeType="withEffect">
                                      <p:stCondLst>
                                        <p:cond delay="600"/>
                                      </p:stCondLst>
                                      <p:childTnLst>
                                        <p:set>
                                          <p:cBhvr>
                                            <p:cTn id="170" dur="1" fill="hold">
                                              <p:stCondLst>
                                                <p:cond delay="0"/>
                                              </p:stCondLst>
                                            </p:cTn>
                                            <p:tgtEl>
                                              <p:spTgt spid="53"/>
                                            </p:tgtEl>
                                            <p:attrNameLst>
                                              <p:attrName>style.visibility</p:attrName>
                                            </p:attrNameLst>
                                          </p:cBhvr>
                                          <p:to>
                                            <p:strVal val="visible"/>
                                          </p:to>
                                        </p:set>
                                        <p:anim calcmode="lin" valueType="num">
                                          <p:cBhvr>
                                            <p:cTn id="171" dur="1000" fill="hold"/>
                                            <p:tgtEl>
                                              <p:spTgt spid="53"/>
                                            </p:tgtEl>
                                            <p:attrNameLst>
                                              <p:attrName>ppt_w</p:attrName>
                                            </p:attrNameLst>
                                          </p:cBhvr>
                                          <p:tavLst>
                                            <p:tav tm="0">
                                              <p:val>
                                                <p:fltVal val="0"/>
                                              </p:val>
                                            </p:tav>
                                            <p:tav tm="100000">
                                              <p:val>
                                                <p:strVal val="#ppt_w"/>
                                              </p:val>
                                            </p:tav>
                                          </p:tavLst>
                                        </p:anim>
                                        <p:anim calcmode="lin" valueType="num">
                                          <p:cBhvr>
                                            <p:cTn id="172" dur="1000" fill="hold"/>
                                            <p:tgtEl>
                                              <p:spTgt spid="53"/>
                                            </p:tgtEl>
                                            <p:attrNameLst>
                                              <p:attrName>ppt_h</p:attrName>
                                            </p:attrNameLst>
                                          </p:cBhvr>
                                          <p:tavLst>
                                            <p:tav tm="0">
                                              <p:val>
                                                <p:fltVal val="0"/>
                                              </p:val>
                                            </p:tav>
                                            <p:tav tm="100000">
                                              <p:val>
                                                <p:strVal val="#ppt_h"/>
                                              </p:val>
                                            </p:tav>
                                          </p:tavLst>
                                        </p:anim>
                                        <p:anim calcmode="lin" valueType="num">
                                          <p:cBhvr>
                                            <p:cTn id="173" dur="1000" fill="hold"/>
                                            <p:tgtEl>
                                              <p:spTgt spid="53"/>
                                            </p:tgtEl>
                                            <p:attrNameLst>
                                              <p:attrName>style.rotation</p:attrName>
                                            </p:attrNameLst>
                                          </p:cBhvr>
                                          <p:tavLst>
                                            <p:tav tm="0">
                                              <p:val>
                                                <p:fltVal val="90"/>
                                              </p:val>
                                            </p:tav>
                                            <p:tav tm="100000">
                                              <p:val>
                                                <p:fltVal val="0"/>
                                              </p:val>
                                            </p:tav>
                                          </p:tavLst>
                                        </p:anim>
                                        <p:animEffect transition="in" filter="fade">
                                          <p:cBhvr>
                                            <p:cTn id="174" dur="1000"/>
                                            <p:tgtEl>
                                              <p:spTgt spid="53"/>
                                            </p:tgtEl>
                                          </p:cBhvr>
                                        </p:animEffect>
                                      </p:childTnLst>
                                    </p:cTn>
                                  </p:par>
                                  <p:par>
                                    <p:cTn id="175" presetID="31" presetClass="entr" presetSubtype="0" fill="hold" grpId="0" nodeType="withEffect">
                                      <p:stCondLst>
                                        <p:cond delay="700"/>
                                      </p:stCondLst>
                                      <p:childTnLst>
                                        <p:set>
                                          <p:cBhvr>
                                            <p:cTn id="176" dur="1" fill="hold">
                                              <p:stCondLst>
                                                <p:cond delay="0"/>
                                              </p:stCondLst>
                                            </p:cTn>
                                            <p:tgtEl>
                                              <p:spTgt spid="54"/>
                                            </p:tgtEl>
                                            <p:attrNameLst>
                                              <p:attrName>style.visibility</p:attrName>
                                            </p:attrNameLst>
                                          </p:cBhvr>
                                          <p:to>
                                            <p:strVal val="visible"/>
                                          </p:to>
                                        </p:set>
                                        <p:anim calcmode="lin" valueType="num">
                                          <p:cBhvr>
                                            <p:cTn id="177" dur="1000" fill="hold"/>
                                            <p:tgtEl>
                                              <p:spTgt spid="54"/>
                                            </p:tgtEl>
                                            <p:attrNameLst>
                                              <p:attrName>ppt_w</p:attrName>
                                            </p:attrNameLst>
                                          </p:cBhvr>
                                          <p:tavLst>
                                            <p:tav tm="0">
                                              <p:val>
                                                <p:fltVal val="0"/>
                                              </p:val>
                                            </p:tav>
                                            <p:tav tm="100000">
                                              <p:val>
                                                <p:strVal val="#ppt_w"/>
                                              </p:val>
                                            </p:tav>
                                          </p:tavLst>
                                        </p:anim>
                                        <p:anim calcmode="lin" valueType="num">
                                          <p:cBhvr>
                                            <p:cTn id="178" dur="1000" fill="hold"/>
                                            <p:tgtEl>
                                              <p:spTgt spid="54"/>
                                            </p:tgtEl>
                                            <p:attrNameLst>
                                              <p:attrName>ppt_h</p:attrName>
                                            </p:attrNameLst>
                                          </p:cBhvr>
                                          <p:tavLst>
                                            <p:tav tm="0">
                                              <p:val>
                                                <p:fltVal val="0"/>
                                              </p:val>
                                            </p:tav>
                                            <p:tav tm="100000">
                                              <p:val>
                                                <p:strVal val="#ppt_h"/>
                                              </p:val>
                                            </p:tav>
                                          </p:tavLst>
                                        </p:anim>
                                        <p:anim calcmode="lin" valueType="num">
                                          <p:cBhvr>
                                            <p:cTn id="179" dur="1000" fill="hold"/>
                                            <p:tgtEl>
                                              <p:spTgt spid="54"/>
                                            </p:tgtEl>
                                            <p:attrNameLst>
                                              <p:attrName>style.rotation</p:attrName>
                                            </p:attrNameLst>
                                          </p:cBhvr>
                                          <p:tavLst>
                                            <p:tav tm="0">
                                              <p:val>
                                                <p:fltVal val="90"/>
                                              </p:val>
                                            </p:tav>
                                            <p:tav tm="100000">
                                              <p:val>
                                                <p:fltVal val="0"/>
                                              </p:val>
                                            </p:tav>
                                          </p:tavLst>
                                        </p:anim>
                                        <p:animEffect transition="in" filter="fade">
                                          <p:cBhvr>
                                            <p:cTn id="180" dur="1000"/>
                                            <p:tgtEl>
                                              <p:spTgt spid="54"/>
                                            </p:tgtEl>
                                          </p:cBhvr>
                                        </p:animEffect>
                                      </p:childTnLst>
                                    </p:cTn>
                                  </p:par>
                                  <p:par>
                                    <p:cTn id="181" presetID="31" presetClass="entr" presetSubtype="0" fill="hold" grpId="0" nodeType="withEffect">
                                      <p:stCondLst>
                                        <p:cond delay="800"/>
                                      </p:stCondLst>
                                      <p:childTnLst>
                                        <p:set>
                                          <p:cBhvr>
                                            <p:cTn id="182" dur="1" fill="hold">
                                              <p:stCondLst>
                                                <p:cond delay="0"/>
                                              </p:stCondLst>
                                            </p:cTn>
                                            <p:tgtEl>
                                              <p:spTgt spid="55"/>
                                            </p:tgtEl>
                                            <p:attrNameLst>
                                              <p:attrName>style.visibility</p:attrName>
                                            </p:attrNameLst>
                                          </p:cBhvr>
                                          <p:to>
                                            <p:strVal val="visible"/>
                                          </p:to>
                                        </p:set>
                                        <p:anim calcmode="lin" valueType="num">
                                          <p:cBhvr>
                                            <p:cTn id="183" dur="1000" fill="hold"/>
                                            <p:tgtEl>
                                              <p:spTgt spid="55"/>
                                            </p:tgtEl>
                                            <p:attrNameLst>
                                              <p:attrName>ppt_w</p:attrName>
                                            </p:attrNameLst>
                                          </p:cBhvr>
                                          <p:tavLst>
                                            <p:tav tm="0">
                                              <p:val>
                                                <p:fltVal val="0"/>
                                              </p:val>
                                            </p:tav>
                                            <p:tav tm="100000">
                                              <p:val>
                                                <p:strVal val="#ppt_w"/>
                                              </p:val>
                                            </p:tav>
                                          </p:tavLst>
                                        </p:anim>
                                        <p:anim calcmode="lin" valueType="num">
                                          <p:cBhvr>
                                            <p:cTn id="184" dur="1000" fill="hold"/>
                                            <p:tgtEl>
                                              <p:spTgt spid="55"/>
                                            </p:tgtEl>
                                            <p:attrNameLst>
                                              <p:attrName>ppt_h</p:attrName>
                                            </p:attrNameLst>
                                          </p:cBhvr>
                                          <p:tavLst>
                                            <p:tav tm="0">
                                              <p:val>
                                                <p:fltVal val="0"/>
                                              </p:val>
                                            </p:tav>
                                            <p:tav tm="100000">
                                              <p:val>
                                                <p:strVal val="#ppt_h"/>
                                              </p:val>
                                            </p:tav>
                                          </p:tavLst>
                                        </p:anim>
                                        <p:anim calcmode="lin" valueType="num">
                                          <p:cBhvr>
                                            <p:cTn id="185" dur="1000" fill="hold"/>
                                            <p:tgtEl>
                                              <p:spTgt spid="55"/>
                                            </p:tgtEl>
                                            <p:attrNameLst>
                                              <p:attrName>style.rotation</p:attrName>
                                            </p:attrNameLst>
                                          </p:cBhvr>
                                          <p:tavLst>
                                            <p:tav tm="0">
                                              <p:val>
                                                <p:fltVal val="90"/>
                                              </p:val>
                                            </p:tav>
                                            <p:tav tm="100000">
                                              <p:val>
                                                <p:fltVal val="0"/>
                                              </p:val>
                                            </p:tav>
                                          </p:tavLst>
                                        </p:anim>
                                        <p:animEffect transition="in" filter="fade">
                                          <p:cBhvr>
                                            <p:cTn id="186" dur="1000"/>
                                            <p:tgtEl>
                                              <p:spTgt spid="55"/>
                                            </p:tgtEl>
                                          </p:cBhvr>
                                        </p:animEffect>
                                      </p:childTnLst>
                                    </p:cTn>
                                  </p:par>
                                  <p:par>
                                    <p:cTn id="187" presetID="31" presetClass="entr" presetSubtype="0" fill="hold" grpId="0" nodeType="withEffect">
                                      <p:stCondLst>
                                        <p:cond delay="900"/>
                                      </p:stCondLst>
                                      <p:childTnLst>
                                        <p:set>
                                          <p:cBhvr>
                                            <p:cTn id="188" dur="1" fill="hold">
                                              <p:stCondLst>
                                                <p:cond delay="0"/>
                                              </p:stCondLst>
                                            </p:cTn>
                                            <p:tgtEl>
                                              <p:spTgt spid="56"/>
                                            </p:tgtEl>
                                            <p:attrNameLst>
                                              <p:attrName>style.visibility</p:attrName>
                                            </p:attrNameLst>
                                          </p:cBhvr>
                                          <p:to>
                                            <p:strVal val="visible"/>
                                          </p:to>
                                        </p:set>
                                        <p:anim calcmode="lin" valueType="num">
                                          <p:cBhvr>
                                            <p:cTn id="189" dur="1000" fill="hold"/>
                                            <p:tgtEl>
                                              <p:spTgt spid="56"/>
                                            </p:tgtEl>
                                            <p:attrNameLst>
                                              <p:attrName>ppt_w</p:attrName>
                                            </p:attrNameLst>
                                          </p:cBhvr>
                                          <p:tavLst>
                                            <p:tav tm="0">
                                              <p:val>
                                                <p:fltVal val="0"/>
                                              </p:val>
                                            </p:tav>
                                            <p:tav tm="100000">
                                              <p:val>
                                                <p:strVal val="#ppt_w"/>
                                              </p:val>
                                            </p:tav>
                                          </p:tavLst>
                                        </p:anim>
                                        <p:anim calcmode="lin" valueType="num">
                                          <p:cBhvr>
                                            <p:cTn id="190" dur="1000" fill="hold"/>
                                            <p:tgtEl>
                                              <p:spTgt spid="56"/>
                                            </p:tgtEl>
                                            <p:attrNameLst>
                                              <p:attrName>ppt_h</p:attrName>
                                            </p:attrNameLst>
                                          </p:cBhvr>
                                          <p:tavLst>
                                            <p:tav tm="0">
                                              <p:val>
                                                <p:fltVal val="0"/>
                                              </p:val>
                                            </p:tav>
                                            <p:tav tm="100000">
                                              <p:val>
                                                <p:strVal val="#ppt_h"/>
                                              </p:val>
                                            </p:tav>
                                          </p:tavLst>
                                        </p:anim>
                                        <p:anim calcmode="lin" valueType="num">
                                          <p:cBhvr>
                                            <p:cTn id="191" dur="1000" fill="hold"/>
                                            <p:tgtEl>
                                              <p:spTgt spid="56"/>
                                            </p:tgtEl>
                                            <p:attrNameLst>
                                              <p:attrName>style.rotation</p:attrName>
                                            </p:attrNameLst>
                                          </p:cBhvr>
                                          <p:tavLst>
                                            <p:tav tm="0">
                                              <p:val>
                                                <p:fltVal val="90"/>
                                              </p:val>
                                            </p:tav>
                                            <p:tav tm="100000">
                                              <p:val>
                                                <p:fltVal val="0"/>
                                              </p:val>
                                            </p:tav>
                                          </p:tavLst>
                                        </p:anim>
                                        <p:animEffect transition="in" filter="fade">
                                          <p:cBhvr>
                                            <p:cTn id="192" dur="1000"/>
                                            <p:tgtEl>
                                              <p:spTgt spid="56"/>
                                            </p:tgtEl>
                                          </p:cBhvr>
                                        </p:animEffect>
                                      </p:childTnLst>
                                    </p:cTn>
                                  </p:par>
                                  <p:par>
                                    <p:cTn id="193" presetID="31" presetClass="entr" presetSubtype="0" fill="hold" grpId="0" nodeType="withEffect">
                                      <p:stCondLst>
                                        <p:cond delay="1000"/>
                                      </p:stCondLst>
                                      <p:childTnLst>
                                        <p:set>
                                          <p:cBhvr>
                                            <p:cTn id="194" dur="1" fill="hold">
                                              <p:stCondLst>
                                                <p:cond delay="0"/>
                                              </p:stCondLst>
                                            </p:cTn>
                                            <p:tgtEl>
                                              <p:spTgt spid="57"/>
                                            </p:tgtEl>
                                            <p:attrNameLst>
                                              <p:attrName>style.visibility</p:attrName>
                                            </p:attrNameLst>
                                          </p:cBhvr>
                                          <p:to>
                                            <p:strVal val="visible"/>
                                          </p:to>
                                        </p:set>
                                        <p:anim calcmode="lin" valueType="num">
                                          <p:cBhvr>
                                            <p:cTn id="195" dur="1000" fill="hold"/>
                                            <p:tgtEl>
                                              <p:spTgt spid="57"/>
                                            </p:tgtEl>
                                            <p:attrNameLst>
                                              <p:attrName>ppt_w</p:attrName>
                                            </p:attrNameLst>
                                          </p:cBhvr>
                                          <p:tavLst>
                                            <p:tav tm="0">
                                              <p:val>
                                                <p:fltVal val="0"/>
                                              </p:val>
                                            </p:tav>
                                            <p:tav tm="100000">
                                              <p:val>
                                                <p:strVal val="#ppt_w"/>
                                              </p:val>
                                            </p:tav>
                                          </p:tavLst>
                                        </p:anim>
                                        <p:anim calcmode="lin" valueType="num">
                                          <p:cBhvr>
                                            <p:cTn id="196" dur="1000" fill="hold"/>
                                            <p:tgtEl>
                                              <p:spTgt spid="57"/>
                                            </p:tgtEl>
                                            <p:attrNameLst>
                                              <p:attrName>ppt_h</p:attrName>
                                            </p:attrNameLst>
                                          </p:cBhvr>
                                          <p:tavLst>
                                            <p:tav tm="0">
                                              <p:val>
                                                <p:fltVal val="0"/>
                                              </p:val>
                                            </p:tav>
                                            <p:tav tm="100000">
                                              <p:val>
                                                <p:strVal val="#ppt_h"/>
                                              </p:val>
                                            </p:tav>
                                          </p:tavLst>
                                        </p:anim>
                                        <p:anim calcmode="lin" valueType="num">
                                          <p:cBhvr>
                                            <p:cTn id="197" dur="1000" fill="hold"/>
                                            <p:tgtEl>
                                              <p:spTgt spid="57"/>
                                            </p:tgtEl>
                                            <p:attrNameLst>
                                              <p:attrName>style.rotation</p:attrName>
                                            </p:attrNameLst>
                                          </p:cBhvr>
                                          <p:tavLst>
                                            <p:tav tm="0">
                                              <p:val>
                                                <p:fltVal val="90"/>
                                              </p:val>
                                            </p:tav>
                                            <p:tav tm="100000">
                                              <p:val>
                                                <p:fltVal val="0"/>
                                              </p:val>
                                            </p:tav>
                                          </p:tavLst>
                                        </p:anim>
                                        <p:animEffect transition="in" filter="fade">
                                          <p:cBhvr>
                                            <p:cTn id="198" dur="1000"/>
                                            <p:tgtEl>
                                              <p:spTgt spid="57"/>
                                            </p:tgtEl>
                                          </p:cBhvr>
                                        </p:animEffect>
                                      </p:childTnLst>
                                    </p:cTn>
                                  </p:par>
                                  <p:par>
                                    <p:cTn id="199" presetID="31" presetClass="entr" presetSubtype="0" fill="hold" grpId="0" nodeType="withEffect">
                                      <p:stCondLst>
                                        <p:cond delay="1100"/>
                                      </p:stCondLst>
                                      <p:childTnLst>
                                        <p:set>
                                          <p:cBhvr>
                                            <p:cTn id="200" dur="1" fill="hold">
                                              <p:stCondLst>
                                                <p:cond delay="0"/>
                                              </p:stCondLst>
                                            </p:cTn>
                                            <p:tgtEl>
                                              <p:spTgt spid="58"/>
                                            </p:tgtEl>
                                            <p:attrNameLst>
                                              <p:attrName>style.visibility</p:attrName>
                                            </p:attrNameLst>
                                          </p:cBhvr>
                                          <p:to>
                                            <p:strVal val="visible"/>
                                          </p:to>
                                        </p:set>
                                        <p:anim calcmode="lin" valueType="num">
                                          <p:cBhvr>
                                            <p:cTn id="201" dur="1000" fill="hold"/>
                                            <p:tgtEl>
                                              <p:spTgt spid="58"/>
                                            </p:tgtEl>
                                            <p:attrNameLst>
                                              <p:attrName>ppt_w</p:attrName>
                                            </p:attrNameLst>
                                          </p:cBhvr>
                                          <p:tavLst>
                                            <p:tav tm="0">
                                              <p:val>
                                                <p:fltVal val="0"/>
                                              </p:val>
                                            </p:tav>
                                            <p:tav tm="100000">
                                              <p:val>
                                                <p:strVal val="#ppt_w"/>
                                              </p:val>
                                            </p:tav>
                                          </p:tavLst>
                                        </p:anim>
                                        <p:anim calcmode="lin" valueType="num">
                                          <p:cBhvr>
                                            <p:cTn id="202" dur="1000" fill="hold"/>
                                            <p:tgtEl>
                                              <p:spTgt spid="58"/>
                                            </p:tgtEl>
                                            <p:attrNameLst>
                                              <p:attrName>ppt_h</p:attrName>
                                            </p:attrNameLst>
                                          </p:cBhvr>
                                          <p:tavLst>
                                            <p:tav tm="0">
                                              <p:val>
                                                <p:fltVal val="0"/>
                                              </p:val>
                                            </p:tav>
                                            <p:tav tm="100000">
                                              <p:val>
                                                <p:strVal val="#ppt_h"/>
                                              </p:val>
                                            </p:tav>
                                          </p:tavLst>
                                        </p:anim>
                                        <p:anim calcmode="lin" valueType="num">
                                          <p:cBhvr>
                                            <p:cTn id="203" dur="1000" fill="hold"/>
                                            <p:tgtEl>
                                              <p:spTgt spid="58"/>
                                            </p:tgtEl>
                                            <p:attrNameLst>
                                              <p:attrName>style.rotation</p:attrName>
                                            </p:attrNameLst>
                                          </p:cBhvr>
                                          <p:tavLst>
                                            <p:tav tm="0">
                                              <p:val>
                                                <p:fltVal val="90"/>
                                              </p:val>
                                            </p:tav>
                                            <p:tav tm="100000">
                                              <p:val>
                                                <p:fltVal val="0"/>
                                              </p:val>
                                            </p:tav>
                                          </p:tavLst>
                                        </p:anim>
                                        <p:animEffect transition="in" filter="fade">
                                          <p:cBhvr>
                                            <p:cTn id="204" dur="1000"/>
                                            <p:tgtEl>
                                              <p:spTgt spid="58"/>
                                            </p:tgtEl>
                                          </p:cBhvr>
                                        </p:animEffect>
                                      </p:childTnLst>
                                    </p:cTn>
                                  </p:par>
                                  <p:par>
                                    <p:cTn id="205" presetID="31" presetClass="entr" presetSubtype="0" fill="hold" grpId="0" nodeType="withEffect">
                                      <p:stCondLst>
                                        <p:cond delay="1200"/>
                                      </p:stCondLst>
                                      <p:childTnLst>
                                        <p:set>
                                          <p:cBhvr>
                                            <p:cTn id="206" dur="1" fill="hold">
                                              <p:stCondLst>
                                                <p:cond delay="0"/>
                                              </p:stCondLst>
                                            </p:cTn>
                                            <p:tgtEl>
                                              <p:spTgt spid="59"/>
                                            </p:tgtEl>
                                            <p:attrNameLst>
                                              <p:attrName>style.visibility</p:attrName>
                                            </p:attrNameLst>
                                          </p:cBhvr>
                                          <p:to>
                                            <p:strVal val="visible"/>
                                          </p:to>
                                        </p:set>
                                        <p:anim calcmode="lin" valueType="num">
                                          <p:cBhvr>
                                            <p:cTn id="207" dur="1000" fill="hold"/>
                                            <p:tgtEl>
                                              <p:spTgt spid="59"/>
                                            </p:tgtEl>
                                            <p:attrNameLst>
                                              <p:attrName>ppt_w</p:attrName>
                                            </p:attrNameLst>
                                          </p:cBhvr>
                                          <p:tavLst>
                                            <p:tav tm="0">
                                              <p:val>
                                                <p:fltVal val="0"/>
                                              </p:val>
                                            </p:tav>
                                            <p:tav tm="100000">
                                              <p:val>
                                                <p:strVal val="#ppt_w"/>
                                              </p:val>
                                            </p:tav>
                                          </p:tavLst>
                                        </p:anim>
                                        <p:anim calcmode="lin" valueType="num">
                                          <p:cBhvr>
                                            <p:cTn id="208" dur="1000" fill="hold"/>
                                            <p:tgtEl>
                                              <p:spTgt spid="59"/>
                                            </p:tgtEl>
                                            <p:attrNameLst>
                                              <p:attrName>ppt_h</p:attrName>
                                            </p:attrNameLst>
                                          </p:cBhvr>
                                          <p:tavLst>
                                            <p:tav tm="0">
                                              <p:val>
                                                <p:fltVal val="0"/>
                                              </p:val>
                                            </p:tav>
                                            <p:tav tm="100000">
                                              <p:val>
                                                <p:strVal val="#ppt_h"/>
                                              </p:val>
                                            </p:tav>
                                          </p:tavLst>
                                        </p:anim>
                                        <p:anim calcmode="lin" valueType="num">
                                          <p:cBhvr>
                                            <p:cTn id="209" dur="1000" fill="hold"/>
                                            <p:tgtEl>
                                              <p:spTgt spid="59"/>
                                            </p:tgtEl>
                                            <p:attrNameLst>
                                              <p:attrName>style.rotation</p:attrName>
                                            </p:attrNameLst>
                                          </p:cBhvr>
                                          <p:tavLst>
                                            <p:tav tm="0">
                                              <p:val>
                                                <p:fltVal val="90"/>
                                              </p:val>
                                            </p:tav>
                                            <p:tav tm="100000">
                                              <p:val>
                                                <p:fltVal val="0"/>
                                              </p:val>
                                            </p:tav>
                                          </p:tavLst>
                                        </p:anim>
                                        <p:animEffect transition="in" filter="fade">
                                          <p:cBhvr>
                                            <p:cTn id="210" dur="1000"/>
                                            <p:tgtEl>
                                              <p:spTgt spid="59"/>
                                            </p:tgtEl>
                                          </p:cBhvr>
                                        </p:animEffect>
                                      </p:childTnLst>
                                    </p:cTn>
                                  </p:par>
                                  <p:par>
                                    <p:cTn id="211" presetID="31" presetClass="entr" presetSubtype="0" fill="hold" grpId="0" nodeType="withEffect">
                                      <p:stCondLst>
                                        <p:cond delay="1300"/>
                                      </p:stCondLst>
                                      <p:childTnLst>
                                        <p:set>
                                          <p:cBhvr>
                                            <p:cTn id="212" dur="1" fill="hold">
                                              <p:stCondLst>
                                                <p:cond delay="0"/>
                                              </p:stCondLst>
                                            </p:cTn>
                                            <p:tgtEl>
                                              <p:spTgt spid="60"/>
                                            </p:tgtEl>
                                            <p:attrNameLst>
                                              <p:attrName>style.visibility</p:attrName>
                                            </p:attrNameLst>
                                          </p:cBhvr>
                                          <p:to>
                                            <p:strVal val="visible"/>
                                          </p:to>
                                        </p:set>
                                        <p:anim calcmode="lin" valueType="num">
                                          <p:cBhvr>
                                            <p:cTn id="213" dur="1000" fill="hold"/>
                                            <p:tgtEl>
                                              <p:spTgt spid="60"/>
                                            </p:tgtEl>
                                            <p:attrNameLst>
                                              <p:attrName>ppt_w</p:attrName>
                                            </p:attrNameLst>
                                          </p:cBhvr>
                                          <p:tavLst>
                                            <p:tav tm="0">
                                              <p:val>
                                                <p:fltVal val="0"/>
                                              </p:val>
                                            </p:tav>
                                            <p:tav tm="100000">
                                              <p:val>
                                                <p:strVal val="#ppt_w"/>
                                              </p:val>
                                            </p:tav>
                                          </p:tavLst>
                                        </p:anim>
                                        <p:anim calcmode="lin" valueType="num">
                                          <p:cBhvr>
                                            <p:cTn id="214" dur="1000" fill="hold"/>
                                            <p:tgtEl>
                                              <p:spTgt spid="60"/>
                                            </p:tgtEl>
                                            <p:attrNameLst>
                                              <p:attrName>ppt_h</p:attrName>
                                            </p:attrNameLst>
                                          </p:cBhvr>
                                          <p:tavLst>
                                            <p:tav tm="0">
                                              <p:val>
                                                <p:fltVal val="0"/>
                                              </p:val>
                                            </p:tav>
                                            <p:tav tm="100000">
                                              <p:val>
                                                <p:strVal val="#ppt_h"/>
                                              </p:val>
                                            </p:tav>
                                          </p:tavLst>
                                        </p:anim>
                                        <p:anim calcmode="lin" valueType="num">
                                          <p:cBhvr>
                                            <p:cTn id="215" dur="1000" fill="hold"/>
                                            <p:tgtEl>
                                              <p:spTgt spid="60"/>
                                            </p:tgtEl>
                                            <p:attrNameLst>
                                              <p:attrName>style.rotation</p:attrName>
                                            </p:attrNameLst>
                                          </p:cBhvr>
                                          <p:tavLst>
                                            <p:tav tm="0">
                                              <p:val>
                                                <p:fltVal val="90"/>
                                              </p:val>
                                            </p:tav>
                                            <p:tav tm="100000">
                                              <p:val>
                                                <p:fltVal val="0"/>
                                              </p:val>
                                            </p:tav>
                                          </p:tavLst>
                                        </p:anim>
                                        <p:animEffect transition="in" filter="fade">
                                          <p:cBhvr>
                                            <p:cTn id="216" dur="1000"/>
                                            <p:tgtEl>
                                              <p:spTgt spid="60"/>
                                            </p:tgtEl>
                                          </p:cBhvr>
                                        </p:animEffect>
                                      </p:childTnLst>
                                    </p:cTn>
                                  </p:par>
                                  <p:par>
                                    <p:cTn id="217" presetID="31" presetClass="entr" presetSubtype="0" fill="hold" grpId="0" nodeType="withEffect">
                                      <p:stCondLst>
                                        <p:cond delay="1400"/>
                                      </p:stCondLst>
                                      <p:childTnLst>
                                        <p:set>
                                          <p:cBhvr>
                                            <p:cTn id="218" dur="1" fill="hold">
                                              <p:stCondLst>
                                                <p:cond delay="0"/>
                                              </p:stCondLst>
                                            </p:cTn>
                                            <p:tgtEl>
                                              <p:spTgt spid="61"/>
                                            </p:tgtEl>
                                            <p:attrNameLst>
                                              <p:attrName>style.visibility</p:attrName>
                                            </p:attrNameLst>
                                          </p:cBhvr>
                                          <p:to>
                                            <p:strVal val="visible"/>
                                          </p:to>
                                        </p:set>
                                        <p:anim calcmode="lin" valueType="num">
                                          <p:cBhvr>
                                            <p:cTn id="219" dur="1000" fill="hold"/>
                                            <p:tgtEl>
                                              <p:spTgt spid="61"/>
                                            </p:tgtEl>
                                            <p:attrNameLst>
                                              <p:attrName>ppt_w</p:attrName>
                                            </p:attrNameLst>
                                          </p:cBhvr>
                                          <p:tavLst>
                                            <p:tav tm="0">
                                              <p:val>
                                                <p:fltVal val="0"/>
                                              </p:val>
                                            </p:tav>
                                            <p:tav tm="100000">
                                              <p:val>
                                                <p:strVal val="#ppt_w"/>
                                              </p:val>
                                            </p:tav>
                                          </p:tavLst>
                                        </p:anim>
                                        <p:anim calcmode="lin" valueType="num">
                                          <p:cBhvr>
                                            <p:cTn id="220" dur="1000" fill="hold"/>
                                            <p:tgtEl>
                                              <p:spTgt spid="61"/>
                                            </p:tgtEl>
                                            <p:attrNameLst>
                                              <p:attrName>ppt_h</p:attrName>
                                            </p:attrNameLst>
                                          </p:cBhvr>
                                          <p:tavLst>
                                            <p:tav tm="0">
                                              <p:val>
                                                <p:fltVal val="0"/>
                                              </p:val>
                                            </p:tav>
                                            <p:tav tm="100000">
                                              <p:val>
                                                <p:strVal val="#ppt_h"/>
                                              </p:val>
                                            </p:tav>
                                          </p:tavLst>
                                        </p:anim>
                                        <p:anim calcmode="lin" valueType="num">
                                          <p:cBhvr>
                                            <p:cTn id="221" dur="1000" fill="hold"/>
                                            <p:tgtEl>
                                              <p:spTgt spid="61"/>
                                            </p:tgtEl>
                                            <p:attrNameLst>
                                              <p:attrName>style.rotation</p:attrName>
                                            </p:attrNameLst>
                                          </p:cBhvr>
                                          <p:tavLst>
                                            <p:tav tm="0">
                                              <p:val>
                                                <p:fltVal val="90"/>
                                              </p:val>
                                            </p:tav>
                                            <p:tav tm="100000">
                                              <p:val>
                                                <p:fltVal val="0"/>
                                              </p:val>
                                            </p:tav>
                                          </p:tavLst>
                                        </p:anim>
                                        <p:animEffect transition="in" filter="fade">
                                          <p:cBhvr>
                                            <p:cTn id="222" dur="1000"/>
                                            <p:tgtEl>
                                              <p:spTgt spid="61"/>
                                            </p:tgtEl>
                                          </p:cBhvr>
                                        </p:animEffect>
                                      </p:childTnLst>
                                    </p:cTn>
                                  </p:par>
                                  <p:par>
                                    <p:cTn id="223" presetID="31" presetClass="entr" presetSubtype="0" fill="hold" grpId="0" nodeType="withEffect">
                                      <p:stCondLst>
                                        <p:cond delay="1500"/>
                                      </p:stCondLst>
                                      <p:childTnLst>
                                        <p:set>
                                          <p:cBhvr>
                                            <p:cTn id="224" dur="1" fill="hold">
                                              <p:stCondLst>
                                                <p:cond delay="0"/>
                                              </p:stCondLst>
                                            </p:cTn>
                                            <p:tgtEl>
                                              <p:spTgt spid="62"/>
                                            </p:tgtEl>
                                            <p:attrNameLst>
                                              <p:attrName>style.visibility</p:attrName>
                                            </p:attrNameLst>
                                          </p:cBhvr>
                                          <p:to>
                                            <p:strVal val="visible"/>
                                          </p:to>
                                        </p:set>
                                        <p:anim calcmode="lin" valueType="num">
                                          <p:cBhvr>
                                            <p:cTn id="225" dur="1000" fill="hold"/>
                                            <p:tgtEl>
                                              <p:spTgt spid="62"/>
                                            </p:tgtEl>
                                            <p:attrNameLst>
                                              <p:attrName>ppt_w</p:attrName>
                                            </p:attrNameLst>
                                          </p:cBhvr>
                                          <p:tavLst>
                                            <p:tav tm="0">
                                              <p:val>
                                                <p:fltVal val="0"/>
                                              </p:val>
                                            </p:tav>
                                            <p:tav tm="100000">
                                              <p:val>
                                                <p:strVal val="#ppt_w"/>
                                              </p:val>
                                            </p:tav>
                                          </p:tavLst>
                                        </p:anim>
                                        <p:anim calcmode="lin" valueType="num">
                                          <p:cBhvr>
                                            <p:cTn id="226" dur="1000" fill="hold"/>
                                            <p:tgtEl>
                                              <p:spTgt spid="62"/>
                                            </p:tgtEl>
                                            <p:attrNameLst>
                                              <p:attrName>ppt_h</p:attrName>
                                            </p:attrNameLst>
                                          </p:cBhvr>
                                          <p:tavLst>
                                            <p:tav tm="0">
                                              <p:val>
                                                <p:fltVal val="0"/>
                                              </p:val>
                                            </p:tav>
                                            <p:tav tm="100000">
                                              <p:val>
                                                <p:strVal val="#ppt_h"/>
                                              </p:val>
                                            </p:tav>
                                          </p:tavLst>
                                        </p:anim>
                                        <p:anim calcmode="lin" valueType="num">
                                          <p:cBhvr>
                                            <p:cTn id="227" dur="1000" fill="hold"/>
                                            <p:tgtEl>
                                              <p:spTgt spid="62"/>
                                            </p:tgtEl>
                                            <p:attrNameLst>
                                              <p:attrName>style.rotation</p:attrName>
                                            </p:attrNameLst>
                                          </p:cBhvr>
                                          <p:tavLst>
                                            <p:tav tm="0">
                                              <p:val>
                                                <p:fltVal val="90"/>
                                              </p:val>
                                            </p:tav>
                                            <p:tav tm="100000">
                                              <p:val>
                                                <p:fltVal val="0"/>
                                              </p:val>
                                            </p:tav>
                                          </p:tavLst>
                                        </p:anim>
                                        <p:animEffect transition="in" filter="fade">
                                          <p:cBhvr>
                                            <p:cTn id="228" dur="1000"/>
                                            <p:tgtEl>
                                              <p:spTgt spid="62"/>
                                            </p:tgtEl>
                                          </p:cBhvr>
                                        </p:animEffect>
                                      </p:childTnLst>
                                    </p:cTn>
                                  </p:par>
                                  <p:par>
                                    <p:cTn id="229" presetID="31" presetClass="entr" presetSubtype="0" fill="hold" grpId="0" nodeType="withEffect">
                                      <p:stCondLst>
                                        <p:cond delay="1600"/>
                                      </p:stCondLst>
                                      <p:childTnLst>
                                        <p:set>
                                          <p:cBhvr>
                                            <p:cTn id="230" dur="1" fill="hold">
                                              <p:stCondLst>
                                                <p:cond delay="0"/>
                                              </p:stCondLst>
                                            </p:cTn>
                                            <p:tgtEl>
                                              <p:spTgt spid="63"/>
                                            </p:tgtEl>
                                            <p:attrNameLst>
                                              <p:attrName>style.visibility</p:attrName>
                                            </p:attrNameLst>
                                          </p:cBhvr>
                                          <p:to>
                                            <p:strVal val="visible"/>
                                          </p:to>
                                        </p:set>
                                        <p:anim calcmode="lin" valueType="num">
                                          <p:cBhvr>
                                            <p:cTn id="231" dur="1000" fill="hold"/>
                                            <p:tgtEl>
                                              <p:spTgt spid="63"/>
                                            </p:tgtEl>
                                            <p:attrNameLst>
                                              <p:attrName>ppt_w</p:attrName>
                                            </p:attrNameLst>
                                          </p:cBhvr>
                                          <p:tavLst>
                                            <p:tav tm="0">
                                              <p:val>
                                                <p:fltVal val="0"/>
                                              </p:val>
                                            </p:tav>
                                            <p:tav tm="100000">
                                              <p:val>
                                                <p:strVal val="#ppt_w"/>
                                              </p:val>
                                            </p:tav>
                                          </p:tavLst>
                                        </p:anim>
                                        <p:anim calcmode="lin" valueType="num">
                                          <p:cBhvr>
                                            <p:cTn id="232" dur="1000" fill="hold"/>
                                            <p:tgtEl>
                                              <p:spTgt spid="63"/>
                                            </p:tgtEl>
                                            <p:attrNameLst>
                                              <p:attrName>ppt_h</p:attrName>
                                            </p:attrNameLst>
                                          </p:cBhvr>
                                          <p:tavLst>
                                            <p:tav tm="0">
                                              <p:val>
                                                <p:fltVal val="0"/>
                                              </p:val>
                                            </p:tav>
                                            <p:tav tm="100000">
                                              <p:val>
                                                <p:strVal val="#ppt_h"/>
                                              </p:val>
                                            </p:tav>
                                          </p:tavLst>
                                        </p:anim>
                                        <p:anim calcmode="lin" valueType="num">
                                          <p:cBhvr>
                                            <p:cTn id="233" dur="1000" fill="hold"/>
                                            <p:tgtEl>
                                              <p:spTgt spid="63"/>
                                            </p:tgtEl>
                                            <p:attrNameLst>
                                              <p:attrName>style.rotation</p:attrName>
                                            </p:attrNameLst>
                                          </p:cBhvr>
                                          <p:tavLst>
                                            <p:tav tm="0">
                                              <p:val>
                                                <p:fltVal val="90"/>
                                              </p:val>
                                            </p:tav>
                                            <p:tav tm="100000">
                                              <p:val>
                                                <p:fltVal val="0"/>
                                              </p:val>
                                            </p:tav>
                                          </p:tavLst>
                                        </p:anim>
                                        <p:animEffect transition="in" filter="fade">
                                          <p:cBhvr>
                                            <p:cTn id="234" dur="1000"/>
                                            <p:tgtEl>
                                              <p:spTgt spid="63"/>
                                            </p:tgtEl>
                                          </p:cBhvr>
                                        </p:animEffect>
                                      </p:childTnLst>
                                    </p:cTn>
                                  </p:par>
                                  <p:par>
                                    <p:cTn id="235" presetID="31" presetClass="entr" presetSubtype="0" fill="hold" grpId="0" nodeType="withEffect">
                                      <p:stCondLst>
                                        <p:cond delay="1700"/>
                                      </p:stCondLst>
                                      <p:childTnLst>
                                        <p:set>
                                          <p:cBhvr>
                                            <p:cTn id="236" dur="1" fill="hold">
                                              <p:stCondLst>
                                                <p:cond delay="0"/>
                                              </p:stCondLst>
                                            </p:cTn>
                                            <p:tgtEl>
                                              <p:spTgt spid="64"/>
                                            </p:tgtEl>
                                            <p:attrNameLst>
                                              <p:attrName>style.visibility</p:attrName>
                                            </p:attrNameLst>
                                          </p:cBhvr>
                                          <p:to>
                                            <p:strVal val="visible"/>
                                          </p:to>
                                        </p:set>
                                        <p:anim calcmode="lin" valueType="num">
                                          <p:cBhvr>
                                            <p:cTn id="237" dur="1000" fill="hold"/>
                                            <p:tgtEl>
                                              <p:spTgt spid="64"/>
                                            </p:tgtEl>
                                            <p:attrNameLst>
                                              <p:attrName>ppt_w</p:attrName>
                                            </p:attrNameLst>
                                          </p:cBhvr>
                                          <p:tavLst>
                                            <p:tav tm="0">
                                              <p:val>
                                                <p:fltVal val="0"/>
                                              </p:val>
                                            </p:tav>
                                            <p:tav tm="100000">
                                              <p:val>
                                                <p:strVal val="#ppt_w"/>
                                              </p:val>
                                            </p:tav>
                                          </p:tavLst>
                                        </p:anim>
                                        <p:anim calcmode="lin" valueType="num">
                                          <p:cBhvr>
                                            <p:cTn id="238" dur="1000" fill="hold"/>
                                            <p:tgtEl>
                                              <p:spTgt spid="64"/>
                                            </p:tgtEl>
                                            <p:attrNameLst>
                                              <p:attrName>ppt_h</p:attrName>
                                            </p:attrNameLst>
                                          </p:cBhvr>
                                          <p:tavLst>
                                            <p:tav tm="0">
                                              <p:val>
                                                <p:fltVal val="0"/>
                                              </p:val>
                                            </p:tav>
                                            <p:tav tm="100000">
                                              <p:val>
                                                <p:strVal val="#ppt_h"/>
                                              </p:val>
                                            </p:tav>
                                          </p:tavLst>
                                        </p:anim>
                                        <p:anim calcmode="lin" valueType="num">
                                          <p:cBhvr>
                                            <p:cTn id="239" dur="1000" fill="hold"/>
                                            <p:tgtEl>
                                              <p:spTgt spid="64"/>
                                            </p:tgtEl>
                                            <p:attrNameLst>
                                              <p:attrName>style.rotation</p:attrName>
                                            </p:attrNameLst>
                                          </p:cBhvr>
                                          <p:tavLst>
                                            <p:tav tm="0">
                                              <p:val>
                                                <p:fltVal val="90"/>
                                              </p:val>
                                            </p:tav>
                                            <p:tav tm="100000">
                                              <p:val>
                                                <p:fltVal val="0"/>
                                              </p:val>
                                            </p:tav>
                                          </p:tavLst>
                                        </p:anim>
                                        <p:animEffect transition="in" filter="fade">
                                          <p:cBhvr>
                                            <p:cTn id="240" dur="1000"/>
                                            <p:tgtEl>
                                              <p:spTgt spid="64"/>
                                            </p:tgtEl>
                                          </p:cBhvr>
                                        </p:animEffect>
                                      </p:childTnLst>
                                    </p:cTn>
                                  </p:par>
                                  <p:par>
                                    <p:cTn id="241" presetID="31" presetClass="entr" presetSubtype="0" fill="hold" grpId="0" nodeType="withEffect">
                                      <p:stCondLst>
                                        <p:cond delay="1800"/>
                                      </p:stCondLst>
                                      <p:childTnLst>
                                        <p:set>
                                          <p:cBhvr>
                                            <p:cTn id="242" dur="1" fill="hold">
                                              <p:stCondLst>
                                                <p:cond delay="0"/>
                                              </p:stCondLst>
                                            </p:cTn>
                                            <p:tgtEl>
                                              <p:spTgt spid="65"/>
                                            </p:tgtEl>
                                            <p:attrNameLst>
                                              <p:attrName>style.visibility</p:attrName>
                                            </p:attrNameLst>
                                          </p:cBhvr>
                                          <p:to>
                                            <p:strVal val="visible"/>
                                          </p:to>
                                        </p:set>
                                        <p:anim calcmode="lin" valueType="num">
                                          <p:cBhvr>
                                            <p:cTn id="243" dur="1000" fill="hold"/>
                                            <p:tgtEl>
                                              <p:spTgt spid="65"/>
                                            </p:tgtEl>
                                            <p:attrNameLst>
                                              <p:attrName>ppt_w</p:attrName>
                                            </p:attrNameLst>
                                          </p:cBhvr>
                                          <p:tavLst>
                                            <p:tav tm="0">
                                              <p:val>
                                                <p:fltVal val="0"/>
                                              </p:val>
                                            </p:tav>
                                            <p:tav tm="100000">
                                              <p:val>
                                                <p:strVal val="#ppt_w"/>
                                              </p:val>
                                            </p:tav>
                                          </p:tavLst>
                                        </p:anim>
                                        <p:anim calcmode="lin" valueType="num">
                                          <p:cBhvr>
                                            <p:cTn id="244" dur="1000" fill="hold"/>
                                            <p:tgtEl>
                                              <p:spTgt spid="65"/>
                                            </p:tgtEl>
                                            <p:attrNameLst>
                                              <p:attrName>ppt_h</p:attrName>
                                            </p:attrNameLst>
                                          </p:cBhvr>
                                          <p:tavLst>
                                            <p:tav tm="0">
                                              <p:val>
                                                <p:fltVal val="0"/>
                                              </p:val>
                                            </p:tav>
                                            <p:tav tm="100000">
                                              <p:val>
                                                <p:strVal val="#ppt_h"/>
                                              </p:val>
                                            </p:tav>
                                          </p:tavLst>
                                        </p:anim>
                                        <p:anim calcmode="lin" valueType="num">
                                          <p:cBhvr>
                                            <p:cTn id="245" dur="1000" fill="hold"/>
                                            <p:tgtEl>
                                              <p:spTgt spid="65"/>
                                            </p:tgtEl>
                                            <p:attrNameLst>
                                              <p:attrName>style.rotation</p:attrName>
                                            </p:attrNameLst>
                                          </p:cBhvr>
                                          <p:tavLst>
                                            <p:tav tm="0">
                                              <p:val>
                                                <p:fltVal val="90"/>
                                              </p:val>
                                            </p:tav>
                                            <p:tav tm="100000">
                                              <p:val>
                                                <p:fltVal val="0"/>
                                              </p:val>
                                            </p:tav>
                                          </p:tavLst>
                                        </p:anim>
                                        <p:animEffect transition="in" filter="fade">
                                          <p:cBhvr>
                                            <p:cTn id="246" dur="1000"/>
                                            <p:tgtEl>
                                              <p:spTgt spid="65"/>
                                            </p:tgtEl>
                                          </p:cBhvr>
                                        </p:animEffect>
                                      </p:childTnLst>
                                    </p:cTn>
                                  </p:par>
                                  <p:par>
                                    <p:cTn id="247" presetID="12" presetClass="entr" presetSubtype="8" fill="hold" grpId="0" nodeType="withEffect">
                                      <p:stCondLst>
                                        <p:cond delay="2750"/>
                                      </p:stCondLst>
                                      <p:childTnLst>
                                        <p:set>
                                          <p:cBhvr>
                                            <p:cTn id="248" dur="1" fill="hold">
                                              <p:stCondLst>
                                                <p:cond delay="0"/>
                                              </p:stCondLst>
                                            </p:cTn>
                                            <p:tgtEl>
                                              <p:spTgt spid="68"/>
                                            </p:tgtEl>
                                            <p:attrNameLst>
                                              <p:attrName>style.visibility</p:attrName>
                                            </p:attrNameLst>
                                          </p:cBhvr>
                                          <p:to>
                                            <p:strVal val="visible"/>
                                          </p:to>
                                        </p:set>
                                        <p:anim calcmode="lin" valueType="num">
                                          <p:cBhvr additive="base">
                                            <p:cTn id="249" dur="500"/>
                                            <p:tgtEl>
                                              <p:spTgt spid="68"/>
                                            </p:tgtEl>
                                            <p:attrNameLst>
                                              <p:attrName>ppt_x</p:attrName>
                                            </p:attrNameLst>
                                          </p:cBhvr>
                                          <p:tavLst>
                                            <p:tav tm="0">
                                              <p:val>
                                                <p:strVal val="#ppt_x-#ppt_w*1.125000"/>
                                              </p:val>
                                            </p:tav>
                                            <p:tav tm="100000">
                                              <p:val>
                                                <p:strVal val="#ppt_x"/>
                                              </p:val>
                                            </p:tav>
                                          </p:tavLst>
                                        </p:anim>
                                        <p:animEffect transition="in" filter="wipe(right)">
                                          <p:cBhvr>
                                            <p:cTn id="250" dur="500"/>
                                            <p:tgtEl>
                                              <p:spTgt spid="68"/>
                                            </p:tgtEl>
                                          </p:cBhvr>
                                        </p:animEffect>
                                      </p:childTnLst>
                                    </p:cTn>
                                  </p:par>
                                  <p:par>
                                    <p:cTn id="251" presetID="10" presetClass="entr" presetSubtype="0" fill="hold" grpId="0" nodeType="withEffect">
                                      <p:stCondLst>
                                        <p:cond delay="2750"/>
                                      </p:stCondLst>
                                      <p:childTnLst>
                                        <p:set>
                                          <p:cBhvr>
                                            <p:cTn id="252" dur="1" fill="hold">
                                              <p:stCondLst>
                                                <p:cond delay="0"/>
                                              </p:stCondLst>
                                            </p:cTn>
                                            <p:tgtEl>
                                              <p:spTgt spid="66"/>
                                            </p:tgtEl>
                                            <p:attrNameLst>
                                              <p:attrName>style.visibility</p:attrName>
                                            </p:attrNameLst>
                                          </p:cBhvr>
                                          <p:to>
                                            <p:strVal val="visible"/>
                                          </p:to>
                                        </p:set>
                                        <p:animEffect transition="in" filter="fade">
                                          <p:cBhvr>
                                            <p:cTn id="253" dur="500"/>
                                            <p:tgtEl>
                                              <p:spTgt spid="66"/>
                                            </p:tgtEl>
                                          </p:cBhvr>
                                        </p:animEffect>
                                      </p:childTnLst>
                                    </p:cTn>
                                  </p:par>
                                  <p:par>
                                    <p:cTn id="254" presetID="10" presetClass="entr" presetSubtype="0" fill="hold" grpId="0" nodeType="withEffect">
                                      <p:stCondLst>
                                        <p:cond delay="2750"/>
                                      </p:stCondLst>
                                      <p:childTnLst>
                                        <p:set>
                                          <p:cBhvr>
                                            <p:cTn id="255" dur="1" fill="hold">
                                              <p:stCondLst>
                                                <p:cond delay="0"/>
                                              </p:stCondLst>
                                            </p:cTn>
                                            <p:tgtEl>
                                              <p:spTgt spid="67"/>
                                            </p:tgtEl>
                                            <p:attrNameLst>
                                              <p:attrName>style.visibility</p:attrName>
                                            </p:attrNameLst>
                                          </p:cBhvr>
                                          <p:to>
                                            <p:strVal val="visible"/>
                                          </p:to>
                                        </p:set>
                                        <p:animEffect transition="in" filter="fade">
                                          <p:cBhvr>
                                            <p:cTn id="256" dur="500"/>
                                            <p:tgtEl>
                                              <p:spTgt spid="67"/>
                                            </p:tgtEl>
                                          </p:cBhvr>
                                        </p:animEffect>
                                      </p:childTnLst>
                                    </p:cTn>
                                  </p:par>
                                  <p:par>
                                    <p:cTn id="257" presetID="31" presetClass="entr" presetSubtype="0" fill="hold" grpId="0" nodeType="withEffect">
                                      <p:stCondLst>
                                        <p:cond delay="0"/>
                                      </p:stCondLst>
                                      <p:childTnLst>
                                        <p:set>
                                          <p:cBhvr>
                                            <p:cTn id="258" dur="1" fill="hold">
                                              <p:stCondLst>
                                                <p:cond delay="0"/>
                                              </p:stCondLst>
                                            </p:cTn>
                                            <p:tgtEl>
                                              <p:spTgt spid="69"/>
                                            </p:tgtEl>
                                            <p:attrNameLst>
                                              <p:attrName>style.visibility</p:attrName>
                                            </p:attrNameLst>
                                          </p:cBhvr>
                                          <p:to>
                                            <p:strVal val="visible"/>
                                          </p:to>
                                        </p:set>
                                        <p:anim calcmode="lin" valueType="num">
                                          <p:cBhvr>
                                            <p:cTn id="259" dur="1000" fill="hold"/>
                                            <p:tgtEl>
                                              <p:spTgt spid="69"/>
                                            </p:tgtEl>
                                            <p:attrNameLst>
                                              <p:attrName>ppt_w</p:attrName>
                                            </p:attrNameLst>
                                          </p:cBhvr>
                                          <p:tavLst>
                                            <p:tav tm="0">
                                              <p:val>
                                                <p:fltVal val="0"/>
                                              </p:val>
                                            </p:tav>
                                            <p:tav tm="100000">
                                              <p:val>
                                                <p:strVal val="#ppt_w"/>
                                              </p:val>
                                            </p:tav>
                                          </p:tavLst>
                                        </p:anim>
                                        <p:anim calcmode="lin" valueType="num">
                                          <p:cBhvr>
                                            <p:cTn id="260" dur="1000" fill="hold"/>
                                            <p:tgtEl>
                                              <p:spTgt spid="69"/>
                                            </p:tgtEl>
                                            <p:attrNameLst>
                                              <p:attrName>ppt_h</p:attrName>
                                            </p:attrNameLst>
                                          </p:cBhvr>
                                          <p:tavLst>
                                            <p:tav tm="0">
                                              <p:val>
                                                <p:fltVal val="0"/>
                                              </p:val>
                                            </p:tav>
                                            <p:tav tm="100000">
                                              <p:val>
                                                <p:strVal val="#ppt_h"/>
                                              </p:val>
                                            </p:tav>
                                          </p:tavLst>
                                        </p:anim>
                                        <p:anim calcmode="lin" valueType="num">
                                          <p:cBhvr>
                                            <p:cTn id="261" dur="1000" fill="hold"/>
                                            <p:tgtEl>
                                              <p:spTgt spid="69"/>
                                            </p:tgtEl>
                                            <p:attrNameLst>
                                              <p:attrName>style.rotation</p:attrName>
                                            </p:attrNameLst>
                                          </p:cBhvr>
                                          <p:tavLst>
                                            <p:tav tm="0">
                                              <p:val>
                                                <p:fltVal val="90"/>
                                              </p:val>
                                            </p:tav>
                                            <p:tav tm="100000">
                                              <p:val>
                                                <p:fltVal val="0"/>
                                              </p:val>
                                            </p:tav>
                                          </p:tavLst>
                                        </p:anim>
                                        <p:animEffect transition="in" filter="fade">
                                          <p:cBhvr>
                                            <p:cTn id="262" dur="1000"/>
                                            <p:tgtEl>
                                              <p:spTgt spid="69"/>
                                            </p:tgtEl>
                                          </p:cBhvr>
                                        </p:animEffect>
                                      </p:childTnLst>
                                    </p:cTn>
                                  </p:par>
                                  <p:par>
                                    <p:cTn id="263" presetID="31" presetClass="entr" presetSubtype="0" fill="hold" grpId="0" nodeType="withEffect">
                                      <p:stCondLst>
                                        <p:cond delay="100"/>
                                      </p:stCondLst>
                                      <p:childTnLst>
                                        <p:set>
                                          <p:cBhvr>
                                            <p:cTn id="264" dur="1" fill="hold">
                                              <p:stCondLst>
                                                <p:cond delay="0"/>
                                              </p:stCondLst>
                                            </p:cTn>
                                            <p:tgtEl>
                                              <p:spTgt spid="70"/>
                                            </p:tgtEl>
                                            <p:attrNameLst>
                                              <p:attrName>style.visibility</p:attrName>
                                            </p:attrNameLst>
                                          </p:cBhvr>
                                          <p:to>
                                            <p:strVal val="visible"/>
                                          </p:to>
                                        </p:set>
                                        <p:anim calcmode="lin" valueType="num">
                                          <p:cBhvr>
                                            <p:cTn id="265" dur="1000" fill="hold"/>
                                            <p:tgtEl>
                                              <p:spTgt spid="70"/>
                                            </p:tgtEl>
                                            <p:attrNameLst>
                                              <p:attrName>ppt_w</p:attrName>
                                            </p:attrNameLst>
                                          </p:cBhvr>
                                          <p:tavLst>
                                            <p:tav tm="0">
                                              <p:val>
                                                <p:fltVal val="0"/>
                                              </p:val>
                                            </p:tav>
                                            <p:tav tm="100000">
                                              <p:val>
                                                <p:strVal val="#ppt_w"/>
                                              </p:val>
                                            </p:tav>
                                          </p:tavLst>
                                        </p:anim>
                                        <p:anim calcmode="lin" valueType="num">
                                          <p:cBhvr>
                                            <p:cTn id="266" dur="1000" fill="hold"/>
                                            <p:tgtEl>
                                              <p:spTgt spid="70"/>
                                            </p:tgtEl>
                                            <p:attrNameLst>
                                              <p:attrName>ppt_h</p:attrName>
                                            </p:attrNameLst>
                                          </p:cBhvr>
                                          <p:tavLst>
                                            <p:tav tm="0">
                                              <p:val>
                                                <p:fltVal val="0"/>
                                              </p:val>
                                            </p:tav>
                                            <p:tav tm="100000">
                                              <p:val>
                                                <p:strVal val="#ppt_h"/>
                                              </p:val>
                                            </p:tav>
                                          </p:tavLst>
                                        </p:anim>
                                        <p:anim calcmode="lin" valueType="num">
                                          <p:cBhvr>
                                            <p:cTn id="267" dur="1000" fill="hold"/>
                                            <p:tgtEl>
                                              <p:spTgt spid="70"/>
                                            </p:tgtEl>
                                            <p:attrNameLst>
                                              <p:attrName>style.rotation</p:attrName>
                                            </p:attrNameLst>
                                          </p:cBhvr>
                                          <p:tavLst>
                                            <p:tav tm="0">
                                              <p:val>
                                                <p:fltVal val="90"/>
                                              </p:val>
                                            </p:tav>
                                            <p:tav tm="100000">
                                              <p:val>
                                                <p:fltVal val="0"/>
                                              </p:val>
                                            </p:tav>
                                          </p:tavLst>
                                        </p:anim>
                                        <p:animEffect transition="in" filter="fade">
                                          <p:cBhvr>
                                            <p:cTn id="268" dur="1000"/>
                                            <p:tgtEl>
                                              <p:spTgt spid="70"/>
                                            </p:tgtEl>
                                          </p:cBhvr>
                                        </p:animEffect>
                                      </p:childTnLst>
                                    </p:cTn>
                                  </p:par>
                                  <p:par>
                                    <p:cTn id="269" presetID="31" presetClass="entr" presetSubtype="0" fill="hold" grpId="0" nodeType="withEffect">
                                      <p:stCondLst>
                                        <p:cond delay="200"/>
                                      </p:stCondLst>
                                      <p:childTnLst>
                                        <p:set>
                                          <p:cBhvr>
                                            <p:cTn id="270" dur="1" fill="hold">
                                              <p:stCondLst>
                                                <p:cond delay="0"/>
                                              </p:stCondLst>
                                            </p:cTn>
                                            <p:tgtEl>
                                              <p:spTgt spid="71"/>
                                            </p:tgtEl>
                                            <p:attrNameLst>
                                              <p:attrName>style.visibility</p:attrName>
                                            </p:attrNameLst>
                                          </p:cBhvr>
                                          <p:to>
                                            <p:strVal val="visible"/>
                                          </p:to>
                                        </p:set>
                                        <p:anim calcmode="lin" valueType="num">
                                          <p:cBhvr>
                                            <p:cTn id="271" dur="1000" fill="hold"/>
                                            <p:tgtEl>
                                              <p:spTgt spid="71"/>
                                            </p:tgtEl>
                                            <p:attrNameLst>
                                              <p:attrName>ppt_w</p:attrName>
                                            </p:attrNameLst>
                                          </p:cBhvr>
                                          <p:tavLst>
                                            <p:tav tm="0">
                                              <p:val>
                                                <p:fltVal val="0"/>
                                              </p:val>
                                            </p:tav>
                                            <p:tav tm="100000">
                                              <p:val>
                                                <p:strVal val="#ppt_w"/>
                                              </p:val>
                                            </p:tav>
                                          </p:tavLst>
                                        </p:anim>
                                        <p:anim calcmode="lin" valueType="num">
                                          <p:cBhvr>
                                            <p:cTn id="272" dur="1000" fill="hold"/>
                                            <p:tgtEl>
                                              <p:spTgt spid="71"/>
                                            </p:tgtEl>
                                            <p:attrNameLst>
                                              <p:attrName>ppt_h</p:attrName>
                                            </p:attrNameLst>
                                          </p:cBhvr>
                                          <p:tavLst>
                                            <p:tav tm="0">
                                              <p:val>
                                                <p:fltVal val="0"/>
                                              </p:val>
                                            </p:tav>
                                            <p:tav tm="100000">
                                              <p:val>
                                                <p:strVal val="#ppt_h"/>
                                              </p:val>
                                            </p:tav>
                                          </p:tavLst>
                                        </p:anim>
                                        <p:anim calcmode="lin" valueType="num">
                                          <p:cBhvr>
                                            <p:cTn id="273" dur="1000" fill="hold"/>
                                            <p:tgtEl>
                                              <p:spTgt spid="71"/>
                                            </p:tgtEl>
                                            <p:attrNameLst>
                                              <p:attrName>style.rotation</p:attrName>
                                            </p:attrNameLst>
                                          </p:cBhvr>
                                          <p:tavLst>
                                            <p:tav tm="0">
                                              <p:val>
                                                <p:fltVal val="90"/>
                                              </p:val>
                                            </p:tav>
                                            <p:tav tm="100000">
                                              <p:val>
                                                <p:fltVal val="0"/>
                                              </p:val>
                                            </p:tav>
                                          </p:tavLst>
                                        </p:anim>
                                        <p:animEffect transition="in" filter="fade">
                                          <p:cBhvr>
                                            <p:cTn id="274" dur="1000"/>
                                            <p:tgtEl>
                                              <p:spTgt spid="71"/>
                                            </p:tgtEl>
                                          </p:cBhvr>
                                        </p:animEffect>
                                      </p:childTnLst>
                                    </p:cTn>
                                  </p:par>
                                  <p:par>
                                    <p:cTn id="275" presetID="31" presetClass="entr" presetSubtype="0" fill="hold" grpId="0" nodeType="withEffect">
                                      <p:stCondLst>
                                        <p:cond delay="300"/>
                                      </p:stCondLst>
                                      <p:childTnLst>
                                        <p:set>
                                          <p:cBhvr>
                                            <p:cTn id="276" dur="1" fill="hold">
                                              <p:stCondLst>
                                                <p:cond delay="0"/>
                                              </p:stCondLst>
                                            </p:cTn>
                                            <p:tgtEl>
                                              <p:spTgt spid="72"/>
                                            </p:tgtEl>
                                            <p:attrNameLst>
                                              <p:attrName>style.visibility</p:attrName>
                                            </p:attrNameLst>
                                          </p:cBhvr>
                                          <p:to>
                                            <p:strVal val="visible"/>
                                          </p:to>
                                        </p:set>
                                        <p:anim calcmode="lin" valueType="num">
                                          <p:cBhvr>
                                            <p:cTn id="277" dur="1000" fill="hold"/>
                                            <p:tgtEl>
                                              <p:spTgt spid="72"/>
                                            </p:tgtEl>
                                            <p:attrNameLst>
                                              <p:attrName>ppt_w</p:attrName>
                                            </p:attrNameLst>
                                          </p:cBhvr>
                                          <p:tavLst>
                                            <p:tav tm="0">
                                              <p:val>
                                                <p:fltVal val="0"/>
                                              </p:val>
                                            </p:tav>
                                            <p:tav tm="100000">
                                              <p:val>
                                                <p:strVal val="#ppt_w"/>
                                              </p:val>
                                            </p:tav>
                                          </p:tavLst>
                                        </p:anim>
                                        <p:anim calcmode="lin" valueType="num">
                                          <p:cBhvr>
                                            <p:cTn id="278" dur="1000" fill="hold"/>
                                            <p:tgtEl>
                                              <p:spTgt spid="72"/>
                                            </p:tgtEl>
                                            <p:attrNameLst>
                                              <p:attrName>ppt_h</p:attrName>
                                            </p:attrNameLst>
                                          </p:cBhvr>
                                          <p:tavLst>
                                            <p:tav tm="0">
                                              <p:val>
                                                <p:fltVal val="0"/>
                                              </p:val>
                                            </p:tav>
                                            <p:tav tm="100000">
                                              <p:val>
                                                <p:strVal val="#ppt_h"/>
                                              </p:val>
                                            </p:tav>
                                          </p:tavLst>
                                        </p:anim>
                                        <p:anim calcmode="lin" valueType="num">
                                          <p:cBhvr>
                                            <p:cTn id="279" dur="1000" fill="hold"/>
                                            <p:tgtEl>
                                              <p:spTgt spid="72"/>
                                            </p:tgtEl>
                                            <p:attrNameLst>
                                              <p:attrName>style.rotation</p:attrName>
                                            </p:attrNameLst>
                                          </p:cBhvr>
                                          <p:tavLst>
                                            <p:tav tm="0">
                                              <p:val>
                                                <p:fltVal val="90"/>
                                              </p:val>
                                            </p:tav>
                                            <p:tav tm="100000">
                                              <p:val>
                                                <p:fltVal val="0"/>
                                              </p:val>
                                            </p:tav>
                                          </p:tavLst>
                                        </p:anim>
                                        <p:animEffect transition="in" filter="fade">
                                          <p:cBhvr>
                                            <p:cTn id="280" dur="1000"/>
                                            <p:tgtEl>
                                              <p:spTgt spid="72"/>
                                            </p:tgtEl>
                                          </p:cBhvr>
                                        </p:animEffect>
                                      </p:childTnLst>
                                    </p:cTn>
                                  </p:par>
                                  <p:par>
                                    <p:cTn id="281" presetID="31" presetClass="entr" presetSubtype="0" fill="hold" grpId="0" nodeType="withEffect">
                                      <p:stCondLst>
                                        <p:cond delay="400"/>
                                      </p:stCondLst>
                                      <p:childTnLst>
                                        <p:set>
                                          <p:cBhvr>
                                            <p:cTn id="282" dur="1" fill="hold">
                                              <p:stCondLst>
                                                <p:cond delay="0"/>
                                              </p:stCondLst>
                                            </p:cTn>
                                            <p:tgtEl>
                                              <p:spTgt spid="73"/>
                                            </p:tgtEl>
                                            <p:attrNameLst>
                                              <p:attrName>style.visibility</p:attrName>
                                            </p:attrNameLst>
                                          </p:cBhvr>
                                          <p:to>
                                            <p:strVal val="visible"/>
                                          </p:to>
                                        </p:set>
                                        <p:anim calcmode="lin" valueType="num">
                                          <p:cBhvr>
                                            <p:cTn id="283" dur="1000" fill="hold"/>
                                            <p:tgtEl>
                                              <p:spTgt spid="73"/>
                                            </p:tgtEl>
                                            <p:attrNameLst>
                                              <p:attrName>ppt_w</p:attrName>
                                            </p:attrNameLst>
                                          </p:cBhvr>
                                          <p:tavLst>
                                            <p:tav tm="0">
                                              <p:val>
                                                <p:fltVal val="0"/>
                                              </p:val>
                                            </p:tav>
                                            <p:tav tm="100000">
                                              <p:val>
                                                <p:strVal val="#ppt_w"/>
                                              </p:val>
                                            </p:tav>
                                          </p:tavLst>
                                        </p:anim>
                                        <p:anim calcmode="lin" valueType="num">
                                          <p:cBhvr>
                                            <p:cTn id="284" dur="1000" fill="hold"/>
                                            <p:tgtEl>
                                              <p:spTgt spid="73"/>
                                            </p:tgtEl>
                                            <p:attrNameLst>
                                              <p:attrName>ppt_h</p:attrName>
                                            </p:attrNameLst>
                                          </p:cBhvr>
                                          <p:tavLst>
                                            <p:tav tm="0">
                                              <p:val>
                                                <p:fltVal val="0"/>
                                              </p:val>
                                            </p:tav>
                                            <p:tav tm="100000">
                                              <p:val>
                                                <p:strVal val="#ppt_h"/>
                                              </p:val>
                                            </p:tav>
                                          </p:tavLst>
                                        </p:anim>
                                        <p:anim calcmode="lin" valueType="num">
                                          <p:cBhvr>
                                            <p:cTn id="285" dur="1000" fill="hold"/>
                                            <p:tgtEl>
                                              <p:spTgt spid="73"/>
                                            </p:tgtEl>
                                            <p:attrNameLst>
                                              <p:attrName>style.rotation</p:attrName>
                                            </p:attrNameLst>
                                          </p:cBhvr>
                                          <p:tavLst>
                                            <p:tav tm="0">
                                              <p:val>
                                                <p:fltVal val="90"/>
                                              </p:val>
                                            </p:tav>
                                            <p:tav tm="100000">
                                              <p:val>
                                                <p:fltVal val="0"/>
                                              </p:val>
                                            </p:tav>
                                          </p:tavLst>
                                        </p:anim>
                                        <p:animEffect transition="in" filter="fade">
                                          <p:cBhvr>
                                            <p:cTn id="286" dur="1000"/>
                                            <p:tgtEl>
                                              <p:spTgt spid="73"/>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74"/>
                                            </p:tgtEl>
                                            <p:attrNameLst>
                                              <p:attrName>style.visibility</p:attrName>
                                            </p:attrNameLst>
                                          </p:cBhvr>
                                          <p:to>
                                            <p:strVal val="visible"/>
                                          </p:to>
                                        </p:set>
                                        <p:anim calcmode="lin" valueType="num">
                                          <p:cBhvr>
                                            <p:cTn id="289" dur="1000" fill="hold"/>
                                            <p:tgtEl>
                                              <p:spTgt spid="74"/>
                                            </p:tgtEl>
                                            <p:attrNameLst>
                                              <p:attrName>ppt_w</p:attrName>
                                            </p:attrNameLst>
                                          </p:cBhvr>
                                          <p:tavLst>
                                            <p:tav tm="0">
                                              <p:val>
                                                <p:fltVal val="0"/>
                                              </p:val>
                                            </p:tav>
                                            <p:tav tm="100000">
                                              <p:val>
                                                <p:strVal val="#ppt_w"/>
                                              </p:val>
                                            </p:tav>
                                          </p:tavLst>
                                        </p:anim>
                                        <p:anim calcmode="lin" valueType="num">
                                          <p:cBhvr>
                                            <p:cTn id="290" dur="1000" fill="hold"/>
                                            <p:tgtEl>
                                              <p:spTgt spid="74"/>
                                            </p:tgtEl>
                                            <p:attrNameLst>
                                              <p:attrName>ppt_h</p:attrName>
                                            </p:attrNameLst>
                                          </p:cBhvr>
                                          <p:tavLst>
                                            <p:tav tm="0">
                                              <p:val>
                                                <p:fltVal val="0"/>
                                              </p:val>
                                            </p:tav>
                                            <p:tav tm="100000">
                                              <p:val>
                                                <p:strVal val="#ppt_h"/>
                                              </p:val>
                                            </p:tav>
                                          </p:tavLst>
                                        </p:anim>
                                        <p:anim calcmode="lin" valueType="num">
                                          <p:cBhvr>
                                            <p:cTn id="291" dur="1000" fill="hold"/>
                                            <p:tgtEl>
                                              <p:spTgt spid="74"/>
                                            </p:tgtEl>
                                            <p:attrNameLst>
                                              <p:attrName>style.rotation</p:attrName>
                                            </p:attrNameLst>
                                          </p:cBhvr>
                                          <p:tavLst>
                                            <p:tav tm="0">
                                              <p:val>
                                                <p:fltVal val="90"/>
                                              </p:val>
                                            </p:tav>
                                            <p:tav tm="100000">
                                              <p:val>
                                                <p:fltVal val="0"/>
                                              </p:val>
                                            </p:tav>
                                          </p:tavLst>
                                        </p:anim>
                                        <p:animEffect transition="in" filter="fade">
                                          <p:cBhvr>
                                            <p:cTn id="292" dur="1000"/>
                                            <p:tgtEl>
                                              <p:spTgt spid="74"/>
                                            </p:tgtEl>
                                          </p:cBhvr>
                                        </p:animEffect>
                                      </p:childTnLst>
                                    </p:cTn>
                                  </p:par>
                                  <p:par>
                                    <p:cTn id="293" presetID="31" presetClass="entr" presetSubtype="0" fill="hold" grpId="0" nodeType="withEffect">
                                      <p:stCondLst>
                                        <p:cond delay="600"/>
                                      </p:stCondLst>
                                      <p:childTnLst>
                                        <p:set>
                                          <p:cBhvr>
                                            <p:cTn id="294" dur="1" fill="hold">
                                              <p:stCondLst>
                                                <p:cond delay="0"/>
                                              </p:stCondLst>
                                            </p:cTn>
                                            <p:tgtEl>
                                              <p:spTgt spid="75"/>
                                            </p:tgtEl>
                                            <p:attrNameLst>
                                              <p:attrName>style.visibility</p:attrName>
                                            </p:attrNameLst>
                                          </p:cBhvr>
                                          <p:to>
                                            <p:strVal val="visible"/>
                                          </p:to>
                                        </p:set>
                                        <p:anim calcmode="lin" valueType="num">
                                          <p:cBhvr>
                                            <p:cTn id="295" dur="1000" fill="hold"/>
                                            <p:tgtEl>
                                              <p:spTgt spid="75"/>
                                            </p:tgtEl>
                                            <p:attrNameLst>
                                              <p:attrName>ppt_w</p:attrName>
                                            </p:attrNameLst>
                                          </p:cBhvr>
                                          <p:tavLst>
                                            <p:tav tm="0">
                                              <p:val>
                                                <p:fltVal val="0"/>
                                              </p:val>
                                            </p:tav>
                                            <p:tav tm="100000">
                                              <p:val>
                                                <p:strVal val="#ppt_w"/>
                                              </p:val>
                                            </p:tav>
                                          </p:tavLst>
                                        </p:anim>
                                        <p:anim calcmode="lin" valueType="num">
                                          <p:cBhvr>
                                            <p:cTn id="296" dur="1000" fill="hold"/>
                                            <p:tgtEl>
                                              <p:spTgt spid="75"/>
                                            </p:tgtEl>
                                            <p:attrNameLst>
                                              <p:attrName>ppt_h</p:attrName>
                                            </p:attrNameLst>
                                          </p:cBhvr>
                                          <p:tavLst>
                                            <p:tav tm="0">
                                              <p:val>
                                                <p:fltVal val="0"/>
                                              </p:val>
                                            </p:tav>
                                            <p:tav tm="100000">
                                              <p:val>
                                                <p:strVal val="#ppt_h"/>
                                              </p:val>
                                            </p:tav>
                                          </p:tavLst>
                                        </p:anim>
                                        <p:anim calcmode="lin" valueType="num">
                                          <p:cBhvr>
                                            <p:cTn id="297" dur="1000" fill="hold"/>
                                            <p:tgtEl>
                                              <p:spTgt spid="75"/>
                                            </p:tgtEl>
                                            <p:attrNameLst>
                                              <p:attrName>style.rotation</p:attrName>
                                            </p:attrNameLst>
                                          </p:cBhvr>
                                          <p:tavLst>
                                            <p:tav tm="0">
                                              <p:val>
                                                <p:fltVal val="90"/>
                                              </p:val>
                                            </p:tav>
                                            <p:tav tm="100000">
                                              <p:val>
                                                <p:fltVal val="0"/>
                                              </p:val>
                                            </p:tav>
                                          </p:tavLst>
                                        </p:anim>
                                        <p:animEffect transition="in" filter="fade">
                                          <p:cBhvr>
                                            <p:cTn id="298" dur="1000"/>
                                            <p:tgtEl>
                                              <p:spTgt spid="75"/>
                                            </p:tgtEl>
                                          </p:cBhvr>
                                        </p:animEffect>
                                      </p:childTnLst>
                                    </p:cTn>
                                  </p:par>
                                  <p:par>
                                    <p:cTn id="299" presetID="31" presetClass="entr" presetSubtype="0" fill="hold" grpId="0" nodeType="withEffect">
                                      <p:stCondLst>
                                        <p:cond delay="700"/>
                                      </p:stCondLst>
                                      <p:childTnLst>
                                        <p:set>
                                          <p:cBhvr>
                                            <p:cTn id="300" dur="1" fill="hold">
                                              <p:stCondLst>
                                                <p:cond delay="0"/>
                                              </p:stCondLst>
                                            </p:cTn>
                                            <p:tgtEl>
                                              <p:spTgt spid="76"/>
                                            </p:tgtEl>
                                            <p:attrNameLst>
                                              <p:attrName>style.visibility</p:attrName>
                                            </p:attrNameLst>
                                          </p:cBhvr>
                                          <p:to>
                                            <p:strVal val="visible"/>
                                          </p:to>
                                        </p:set>
                                        <p:anim calcmode="lin" valueType="num">
                                          <p:cBhvr>
                                            <p:cTn id="301" dur="1000" fill="hold"/>
                                            <p:tgtEl>
                                              <p:spTgt spid="76"/>
                                            </p:tgtEl>
                                            <p:attrNameLst>
                                              <p:attrName>ppt_w</p:attrName>
                                            </p:attrNameLst>
                                          </p:cBhvr>
                                          <p:tavLst>
                                            <p:tav tm="0">
                                              <p:val>
                                                <p:fltVal val="0"/>
                                              </p:val>
                                            </p:tav>
                                            <p:tav tm="100000">
                                              <p:val>
                                                <p:strVal val="#ppt_w"/>
                                              </p:val>
                                            </p:tav>
                                          </p:tavLst>
                                        </p:anim>
                                        <p:anim calcmode="lin" valueType="num">
                                          <p:cBhvr>
                                            <p:cTn id="302" dur="1000" fill="hold"/>
                                            <p:tgtEl>
                                              <p:spTgt spid="76"/>
                                            </p:tgtEl>
                                            <p:attrNameLst>
                                              <p:attrName>ppt_h</p:attrName>
                                            </p:attrNameLst>
                                          </p:cBhvr>
                                          <p:tavLst>
                                            <p:tav tm="0">
                                              <p:val>
                                                <p:fltVal val="0"/>
                                              </p:val>
                                            </p:tav>
                                            <p:tav tm="100000">
                                              <p:val>
                                                <p:strVal val="#ppt_h"/>
                                              </p:val>
                                            </p:tav>
                                          </p:tavLst>
                                        </p:anim>
                                        <p:anim calcmode="lin" valueType="num">
                                          <p:cBhvr>
                                            <p:cTn id="303" dur="1000" fill="hold"/>
                                            <p:tgtEl>
                                              <p:spTgt spid="76"/>
                                            </p:tgtEl>
                                            <p:attrNameLst>
                                              <p:attrName>style.rotation</p:attrName>
                                            </p:attrNameLst>
                                          </p:cBhvr>
                                          <p:tavLst>
                                            <p:tav tm="0">
                                              <p:val>
                                                <p:fltVal val="90"/>
                                              </p:val>
                                            </p:tav>
                                            <p:tav tm="100000">
                                              <p:val>
                                                <p:fltVal val="0"/>
                                              </p:val>
                                            </p:tav>
                                          </p:tavLst>
                                        </p:anim>
                                        <p:animEffect transition="in" filter="fade">
                                          <p:cBhvr>
                                            <p:cTn id="304" dur="1000"/>
                                            <p:tgtEl>
                                              <p:spTgt spid="76"/>
                                            </p:tgtEl>
                                          </p:cBhvr>
                                        </p:animEffect>
                                      </p:childTnLst>
                                    </p:cTn>
                                  </p:par>
                                  <p:par>
                                    <p:cTn id="305" presetID="31" presetClass="entr" presetSubtype="0" fill="hold" grpId="0" nodeType="withEffect">
                                      <p:stCondLst>
                                        <p:cond delay="800"/>
                                      </p:stCondLst>
                                      <p:childTnLst>
                                        <p:set>
                                          <p:cBhvr>
                                            <p:cTn id="306" dur="1" fill="hold">
                                              <p:stCondLst>
                                                <p:cond delay="0"/>
                                              </p:stCondLst>
                                            </p:cTn>
                                            <p:tgtEl>
                                              <p:spTgt spid="77"/>
                                            </p:tgtEl>
                                            <p:attrNameLst>
                                              <p:attrName>style.visibility</p:attrName>
                                            </p:attrNameLst>
                                          </p:cBhvr>
                                          <p:to>
                                            <p:strVal val="visible"/>
                                          </p:to>
                                        </p:set>
                                        <p:anim calcmode="lin" valueType="num">
                                          <p:cBhvr>
                                            <p:cTn id="307" dur="1000" fill="hold"/>
                                            <p:tgtEl>
                                              <p:spTgt spid="77"/>
                                            </p:tgtEl>
                                            <p:attrNameLst>
                                              <p:attrName>ppt_w</p:attrName>
                                            </p:attrNameLst>
                                          </p:cBhvr>
                                          <p:tavLst>
                                            <p:tav tm="0">
                                              <p:val>
                                                <p:fltVal val="0"/>
                                              </p:val>
                                            </p:tav>
                                            <p:tav tm="100000">
                                              <p:val>
                                                <p:strVal val="#ppt_w"/>
                                              </p:val>
                                            </p:tav>
                                          </p:tavLst>
                                        </p:anim>
                                        <p:anim calcmode="lin" valueType="num">
                                          <p:cBhvr>
                                            <p:cTn id="308" dur="1000" fill="hold"/>
                                            <p:tgtEl>
                                              <p:spTgt spid="77"/>
                                            </p:tgtEl>
                                            <p:attrNameLst>
                                              <p:attrName>ppt_h</p:attrName>
                                            </p:attrNameLst>
                                          </p:cBhvr>
                                          <p:tavLst>
                                            <p:tav tm="0">
                                              <p:val>
                                                <p:fltVal val="0"/>
                                              </p:val>
                                            </p:tav>
                                            <p:tav tm="100000">
                                              <p:val>
                                                <p:strVal val="#ppt_h"/>
                                              </p:val>
                                            </p:tav>
                                          </p:tavLst>
                                        </p:anim>
                                        <p:anim calcmode="lin" valueType="num">
                                          <p:cBhvr>
                                            <p:cTn id="309" dur="1000" fill="hold"/>
                                            <p:tgtEl>
                                              <p:spTgt spid="77"/>
                                            </p:tgtEl>
                                            <p:attrNameLst>
                                              <p:attrName>style.rotation</p:attrName>
                                            </p:attrNameLst>
                                          </p:cBhvr>
                                          <p:tavLst>
                                            <p:tav tm="0">
                                              <p:val>
                                                <p:fltVal val="90"/>
                                              </p:val>
                                            </p:tav>
                                            <p:tav tm="100000">
                                              <p:val>
                                                <p:fltVal val="0"/>
                                              </p:val>
                                            </p:tav>
                                          </p:tavLst>
                                        </p:anim>
                                        <p:animEffect transition="in" filter="fade">
                                          <p:cBhvr>
                                            <p:cTn id="310" dur="1000"/>
                                            <p:tgtEl>
                                              <p:spTgt spid="77"/>
                                            </p:tgtEl>
                                          </p:cBhvr>
                                        </p:animEffect>
                                      </p:childTnLst>
                                    </p:cTn>
                                  </p:par>
                                  <p:par>
                                    <p:cTn id="311" presetID="31" presetClass="entr" presetSubtype="0" fill="hold" grpId="0" nodeType="withEffect">
                                      <p:stCondLst>
                                        <p:cond delay="900"/>
                                      </p:stCondLst>
                                      <p:childTnLst>
                                        <p:set>
                                          <p:cBhvr>
                                            <p:cTn id="312" dur="1" fill="hold">
                                              <p:stCondLst>
                                                <p:cond delay="0"/>
                                              </p:stCondLst>
                                            </p:cTn>
                                            <p:tgtEl>
                                              <p:spTgt spid="78"/>
                                            </p:tgtEl>
                                            <p:attrNameLst>
                                              <p:attrName>style.visibility</p:attrName>
                                            </p:attrNameLst>
                                          </p:cBhvr>
                                          <p:to>
                                            <p:strVal val="visible"/>
                                          </p:to>
                                        </p:set>
                                        <p:anim calcmode="lin" valueType="num">
                                          <p:cBhvr>
                                            <p:cTn id="313" dur="1000" fill="hold"/>
                                            <p:tgtEl>
                                              <p:spTgt spid="78"/>
                                            </p:tgtEl>
                                            <p:attrNameLst>
                                              <p:attrName>ppt_w</p:attrName>
                                            </p:attrNameLst>
                                          </p:cBhvr>
                                          <p:tavLst>
                                            <p:tav tm="0">
                                              <p:val>
                                                <p:fltVal val="0"/>
                                              </p:val>
                                            </p:tav>
                                            <p:tav tm="100000">
                                              <p:val>
                                                <p:strVal val="#ppt_w"/>
                                              </p:val>
                                            </p:tav>
                                          </p:tavLst>
                                        </p:anim>
                                        <p:anim calcmode="lin" valueType="num">
                                          <p:cBhvr>
                                            <p:cTn id="314" dur="1000" fill="hold"/>
                                            <p:tgtEl>
                                              <p:spTgt spid="78"/>
                                            </p:tgtEl>
                                            <p:attrNameLst>
                                              <p:attrName>ppt_h</p:attrName>
                                            </p:attrNameLst>
                                          </p:cBhvr>
                                          <p:tavLst>
                                            <p:tav tm="0">
                                              <p:val>
                                                <p:fltVal val="0"/>
                                              </p:val>
                                            </p:tav>
                                            <p:tav tm="100000">
                                              <p:val>
                                                <p:strVal val="#ppt_h"/>
                                              </p:val>
                                            </p:tav>
                                          </p:tavLst>
                                        </p:anim>
                                        <p:anim calcmode="lin" valueType="num">
                                          <p:cBhvr>
                                            <p:cTn id="315" dur="1000" fill="hold"/>
                                            <p:tgtEl>
                                              <p:spTgt spid="78"/>
                                            </p:tgtEl>
                                            <p:attrNameLst>
                                              <p:attrName>style.rotation</p:attrName>
                                            </p:attrNameLst>
                                          </p:cBhvr>
                                          <p:tavLst>
                                            <p:tav tm="0">
                                              <p:val>
                                                <p:fltVal val="90"/>
                                              </p:val>
                                            </p:tav>
                                            <p:tav tm="100000">
                                              <p:val>
                                                <p:fltVal val="0"/>
                                              </p:val>
                                            </p:tav>
                                          </p:tavLst>
                                        </p:anim>
                                        <p:animEffect transition="in" filter="fade">
                                          <p:cBhvr>
                                            <p:cTn id="316" dur="1000"/>
                                            <p:tgtEl>
                                              <p:spTgt spid="78"/>
                                            </p:tgtEl>
                                          </p:cBhvr>
                                        </p:animEffect>
                                      </p:childTnLst>
                                    </p:cTn>
                                  </p:par>
                                  <p:par>
                                    <p:cTn id="317" presetID="31" presetClass="entr" presetSubtype="0" fill="hold" grpId="0" nodeType="withEffect">
                                      <p:stCondLst>
                                        <p:cond delay="1000"/>
                                      </p:stCondLst>
                                      <p:childTnLst>
                                        <p:set>
                                          <p:cBhvr>
                                            <p:cTn id="318" dur="1" fill="hold">
                                              <p:stCondLst>
                                                <p:cond delay="0"/>
                                              </p:stCondLst>
                                            </p:cTn>
                                            <p:tgtEl>
                                              <p:spTgt spid="79"/>
                                            </p:tgtEl>
                                            <p:attrNameLst>
                                              <p:attrName>style.visibility</p:attrName>
                                            </p:attrNameLst>
                                          </p:cBhvr>
                                          <p:to>
                                            <p:strVal val="visible"/>
                                          </p:to>
                                        </p:set>
                                        <p:anim calcmode="lin" valueType="num">
                                          <p:cBhvr>
                                            <p:cTn id="319" dur="1000" fill="hold"/>
                                            <p:tgtEl>
                                              <p:spTgt spid="79"/>
                                            </p:tgtEl>
                                            <p:attrNameLst>
                                              <p:attrName>ppt_w</p:attrName>
                                            </p:attrNameLst>
                                          </p:cBhvr>
                                          <p:tavLst>
                                            <p:tav tm="0">
                                              <p:val>
                                                <p:fltVal val="0"/>
                                              </p:val>
                                            </p:tav>
                                            <p:tav tm="100000">
                                              <p:val>
                                                <p:strVal val="#ppt_w"/>
                                              </p:val>
                                            </p:tav>
                                          </p:tavLst>
                                        </p:anim>
                                        <p:anim calcmode="lin" valueType="num">
                                          <p:cBhvr>
                                            <p:cTn id="320" dur="1000" fill="hold"/>
                                            <p:tgtEl>
                                              <p:spTgt spid="79"/>
                                            </p:tgtEl>
                                            <p:attrNameLst>
                                              <p:attrName>ppt_h</p:attrName>
                                            </p:attrNameLst>
                                          </p:cBhvr>
                                          <p:tavLst>
                                            <p:tav tm="0">
                                              <p:val>
                                                <p:fltVal val="0"/>
                                              </p:val>
                                            </p:tav>
                                            <p:tav tm="100000">
                                              <p:val>
                                                <p:strVal val="#ppt_h"/>
                                              </p:val>
                                            </p:tav>
                                          </p:tavLst>
                                        </p:anim>
                                        <p:anim calcmode="lin" valueType="num">
                                          <p:cBhvr>
                                            <p:cTn id="321" dur="1000" fill="hold"/>
                                            <p:tgtEl>
                                              <p:spTgt spid="79"/>
                                            </p:tgtEl>
                                            <p:attrNameLst>
                                              <p:attrName>style.rotation</p:attrName>
                                            </p:attrNameLst>
                                          </p:cBhvr>
                                          <p:tavLst>
                                            <p:tav tm="0">
                                              <p:val>
                                                <p:fltVal val="90"/>
                                              </p:val>
                                            </p:tav>
                                            <p:tav tm="100000">
                                              <p:val>
                                                <p:fltVal val="0"/>
                                              </p:val>
                                            </p:tav>
                                          </p:tavLst>
                                        </p:anim>
                                        <p:animEffect transition="in" filter="fade">
                                          <p:cBhvr>
                                            <p:cTn id="322" dur="1000"/>
                                            <p:tgtEl>
                                              <p:spTgt spid="79"/>
                                            </p:tgtEl>
                                          </p:cBhvr>
                                        </p:animEffect>
                                      </p:childTnLst>
                                    </p:cTn>
                                  </p:par>
                                  <p:par>
                                    <p:cTn id="323" presetID="31" presetClass="entr" presetSubtype="0" fill="hold" grpId="0" nodeType="withEffect">
                                      <p:stCondLst>
                                        <p:cond delay="1100"/>
                                      </p:stCondLst>
                                      <p:childTnLst>
                                        <p:set>
                                          <p:cBhvr>
                                            <p:cTn id="324" dur="1" fill="hold">
                                              <p:stCondLst>
                                                <p:cond delay="0"/>
                                              </p:stCondLst>
                                            </p:cTn>
                                            <p:tgtEl>
                                              <p:spTgt spid="80"/>
                                            </p:tgtEl>
                                            <p:attrNameLst>
                                              <p:attrName>style.visibility</p:attrName>
                                            </p:attrNameLst>
                                          </p:cBhvr>
                                          <p:to>
                                            <p:strVal val="visible"/>
                                          </p:to>
                                        </p:set>
                                        <p:anim calcmode="lin" valueType="num">
                                          <p:cBhvr>
                                            <p:cTn id="325" dur="1000" fill="hold"/>
                                            <p:tgtEl>
                                              <p:spTgt spid="80"/>
                                            </p:tgtEl>
                                            <p:attrNameLst>
                                              <p:attrName>ppt_w</p:attrName>
                                            </p:attrNameLst>
                                          </p:cBhvr>
                                          <p:tavLst>
                                            <p:tav tm="0">
                                              <p:val>
                                                <p:fltVal val="0"/>
                                              </p:val>
                                            </p:tav>
                                            <p:tav tm="100000">
                                              <p:val>
                                                <p:strVal val="#ppt_w"/>
                                              </p:val>
                                            </p:tav>
                                          </p:tavLst>
                                        </p:anim>
                                        <p:anim calcmode="lin" valueType="num">
                                          <p:cBhvr>
                                            <p:cTn id="326" dur="1000" fill="hold"/>
                                            <p:tgtEl>
                                              <p:spTgt spid="80"/>
                                            </p:tgtEl>
                                            <p:attrNameLst>
                                              <p:attrName>ppt_h</p:attrName>
                                            </p:attrNameLst>
                                          </p:cBhvr>
                                          <p:tavLst>
                                            <p:tav tm="0">
                                              <p:val>
                                                <p:fltVal val="0"/>
                                              </p:val>
                                            </p:tav>
                                            <p:tav tm="100000">
                                              <p:val>
                                                <p:strVal val="#ppt_h"/>
                                              </p:val>
                                            </p:tav>
                                          </p:tavLst>
                                        </p:anim>
                                        <p:anim calcmode="lin" valueType="num">
                                          <p:cBhvr>
                                            <p:cTn id="327" dur="1000" fill="hold"/>
                                            <p:tgtEl>
                                              <p:spTgt spid="80"/>
                                            </p:tgtEl>
                                            <p:attrNameLst>
                                              <p:attrName>style.rotation</p:attrName>
                                            </p:attrNameLst>
                                          </p:cBhvr>
                                          <p:tavLst>
                                            <p:tav tm="0">
                                              <p:val>
                                                <p:fltVal val="90"/>
                                              </p:val>
                                            </p:tav>
                                            <p:tav tm="100000">
                                              <p:val>
                                                <p:fltVal val="0"/>
                                              </p:val>
                                            </p:tav>
                                          </p:tavLst>
                                        </p:anim>
                                        <p:animEffect transition="in" filter="fade">
                                          <p:cBhvr>
                                            <p:cTn id="328" dur="1000"/>
                                            <p:tgtEl>
                                              <p:spTgt spid="80"/>
                                            </p:tgtEl>
                                          </p:cBhvr>
                                        </p:animEffect>
                                      </p:childTnLst>
                                    </p:cTn>
                                  </p:par>
                                  <p:par>
                                    <p:cTn id="329" presetID="31" presetClass="entr" presetSubtype="0" fill="hold" grpId="0" nodeType="withEffect">
                                      <p:stCondLst>
                                        <p:cond delay="1200"/>
                                      </p:stCondLst>
                                      <p:childTnLst>
                                        <p:set>
                                          <p:cBhvr>
                                            <p:cTn id="330" dur="1" fill="hold">
                                              <p:stCondLst>
                                                <p:cond delay="0"/>
                                              </p:stCondLst>
                                            </p:cTn>
                                            <p:tgtEl>
                                              <p:spTgt spid="81"/>
                                            </p:tgtEl>
                                            <p:attrNameLst>
                                              <p:attrName>style.visibility</p:attrName>
                                            </p:attrNameLst>
                                          </p:cBhvr>
                                          <p:to>
                                            <p:strVal val="visible"/>
                                          </p:to>
                                        </p:set>
                                        <p:anim calcmode="lin" valueType="num">
                                          <p:cBhvr>
                                            <p:cTn id="331" dur="1000" fill="hold"/>
                                            <p:tgtEl>
                                              <p:spTgt spid="81"/>
                                            </p:tgtEl>
                                            <p:attrNameLst>
                                              <p:attrName>ppt_w</p:attrName>
                                            </p:attrNameLst>
                                          </p:cBhvr>
                                          <p:tavLst>
                                            <p:tav tm="0">
                                              <p:val>
                                                <p:fltVal val="0"/>
                                              </p:val>
                                            </p:tav>
                                            <p:tav tm="100000">
                                              <p:val>
                                                <p:strVal val="#ppt_w"/>
                                              </p:val>
                                            </p:tav>
                                          </p:tavLst>
                                        </p:anim>
                                        <p:anim calcmode="lin" valueType="num">
                                          <p:cBhvr>
                                            <p:cTn id="332" dur="1000" fill="hold"/>
                                            <p:tgtEl>
                                              <p:spTgt spid="81"/>
                                            </p:tgtEl>
                                            <p:attrNameLst>
                                              <p:attrName>ppt_h</p:attrName>
                                            </p:attrNameLst>
                                          </p:cBhvr>
                                          <p:tavLst>
                                            <p:tav tm="0">
                                              <p:val>
                                                <p:fltVal val="0"/>
                                              </p:val>
                                            </p:tav>
                                            <p:tav tm="100000">
                                              <p:val>
                                                <p:strVal val="#ppt_h"/>
                                              </p:val>
                                            </p:tav>
                                          </p:tavLst>
                                        </p:anim>
                                        <p:anim calcmode="lin" valueType="num">
                                          <p:cBhvr>
                                            <p:cTn id="333" dur="1000" fill="hold"/>
                                            <p:tgtEl>
                                              <p:spTgt spid="81"/>
                                            </p:tgtEl>
                                            <p:attrNameLst>
                                              <p:attrName>style.rotation</p:attrName>
                                            </p:attrNameLst>
                                          </p:cBhvr>
                                          <p:tavLst>
                                            <p:tav tm="0">
                                              <p:val>
                                                <p:fltVal val="90"/>
                                              </p:val>
                                            </p:tav>
                                            <p:tav tm="100000">
                                              <p:val>
                                                <p:fltVal val="0"/>
                                              </p:val>
                                            </p:tav>
                                          </p:tavLst>
                                        </p:anim>
                                        <p:animEffect transition="in" filter="fade">
                                          <p:cBhvr>
                                            <p:cTn id="334" dur="1000"/>
                                            <p:tgtEl>
                                              <p:spTgt spid="81"/>
                                            </p:tgtEl>
                                          </p:cBhvr>
                                        </p:animEffect>
                                      </p:childTnLst>
                                    </p:cTn>
                                  </p:par>
                                  <p:par>
                                    <p:cTn id="335" presetID="31" presetClass="entr" presetSubtype="0" fill="hold" grpId="0" nodeType="withEffect">
                                      <p:stCondLst>
                                        <p:cond delay="1300"/>
                                      </p:stCondLst>
                                      <p:childTnLst>
                                        <p:set>
                                          <p:cBhvr>
                                            <p:cTn id="336" dur="1" fill="hold">
                                              <p:stCondLst>
                                                <p:cond delay="0"/>
                                              </p:stCondLst>
                                            </p:cTn>
                                            <p:tgtEl>
                                              <p:spTgt spid="82"/>
                                            </p:tgtEl>
                                            <p:attrNameLst>
                                              <p:attrName>style.visibility</p:attrName>
                                            </p:attrNameLst>
                                          </p:cBhvr>
                                          <p:to>
                                            <p:strVal val="visible"/>
                                          </p:to>
                                        </p:set>
                                        <p:anim calcmode="lin" valueType="num">
                                          <p:cBhvr>
                                            <p:cTn id="337" dur="1000" fill="hold"/>
                                            <p:tgtEl>
                                              <p:spTgt spid="82"/>
                                            </p:tgtEl>
                                            <p:attrNameLst>
                                              <p:attrName>ppt_w</p:attrName>
                                            </p:attrNameLst>
                                          </p:cBhvr>
                                          <p:tavLst>
                                            <p:tav tm="0">
                                              <p:val>
                                                <p:fltVal val="0"/>
                                              </p:val>
                                            </p:tav>
                                            <p:tav tm="100000">
                                              <p:val>
                                                <p:strVal val="#ppt_w"/>
                                              </p:val>
                                            </p:tav>
                                          </p:tavLst>
                                        </p:anim>
                                        <p:anim calcmode="lin" valueType="num">
                                          <p:cBhvr>
                                            <p:cTn id="338" dur="1000" fill="hold"/>
                                            <p:tgtEl>
                                              <p:spTgt spid="82"/>
                                            </p:tgtEl>
                                            <p:attrNameLst>
                                              <p:attrName>ppt_h</p:attrName>
                                            </p:attrNameLst>
                                          </p:cBhvr>
                                          <p:tavLst>
                                            <p:tav tm="0">
                                              <p:val>
                                                <p:fltVal val="0"/>
                                              </p:val>
                                            </p:tav>
                                            <p:tav tm="100000">
                                              <p:val>
                                                <p:strVal val="#ppt_h"/>
                                              </p:val>
                                            </p:tav>
                                          </p:tavLst>
                                        </p:anim>
                                        <p:anim calcmode="lin" valueType="num">
                                          <p:cBhvr>
                                            <p:cTn id="339" dur="1000" fill="hold"/>
                                            <p:tgtEl>
                                              <p:spTgt spid="82"/>
                                            </p:tgtEl>
                                            <p:attrNameLst>
                                              <p:attrName>style.rotation</p:attrName>
                                            </p:attrNameLst>
                                          </p:cBhvr>
                                          <p:tavLst>
                                            <p:tav tm="0">
                                              <p:val>
                                                <p:fltVal val="90"/>
                                              </p:val>
                                            </p:tav>
                                            <p:tav tm="100000">
                                              <p:val>
                                                <p:fltVal val="0"/>
                                              </p:val>
                                            </p:tav>
                                          </p:tavLst>
                                        </p:anim>
                                        <p:animEffect transition="in" filter="fade">
                                          <p:cBhvr>
                                            <p:cTn id="340" dur="1000"/>
                                            <p:tgtEl>
                                              <p:spTgt spid="82"/>
                                            </p:tgtEl>
                                          </p:cBhvr>
                                        </p:animEffect>
                                      </p:childTnLst>
                                    </p:cTn>
                                  </p:par>
                                  <p:par>
                                    <p:cTn id="341" presetID="31" presetClass="entr" presetSubtype="0" fill="hold" grpId="0" nodeType="withEffect">
                                      <p:stCondLst>
                                        <p:cond delay="1400"/>
                                      </p:stCondLst>
                                      <p:childTnLst>
                                        <p:set>
                                          <p:cBhvr>
                                            <p:cTn id="342" dur="1" fill="hold">
                                              <p:stCondLst>
                                                <p:cond delay="0"/>
                                              </p:stCondLst>
                                            </p:cTn>
                                            <p:tgtEl>
                                              <p:spTgt spid="83"/>
                                            </p:tgtEl>
                                            <p:attrNameLst>
                                              <p:attrName>style.visibility</p:attrName>
                                            </p:attrNameLst>
                                          </p:cBhvr>
                                          <p:to>
                                            <p:strVal val="visible"/>
                                          </p:to>
                                        </p:set>
                                        <p:anim calcmode="lin" valueType="num">
                                          <p:cBhvr>
                                            <p:cTn id="343" dur="1000" fill="hold"/>
                                            <p:tgtEl>
                                              <p:spTgt spid="83"/>
                                            </p:tgtEl>
                                            <p:attrNameLst>
                                              <p:attrName>ppt_w</p:attrName>
                                            </p:attrNameLst>
                                          </p:cBhvr>
                                          <p:tavLst>
                                            <p:tav tm="0">
                                              <p:val>
                                                <p:fltVal val="0"/>
                                              </p:val>
                                            </p:tav>
                                            <p:tav tm="100000">
                                              <p:val>
                                                <p:strVal val="#ppt_w"/>
                                              </p:val>
                                            </p:tav>
                                          </p:tavLst>
                                        </p:anim>
                                        <p:anim calcmode="lin" valueType="num">
                                          <p:cBhvr>
                                            <p:cTn id="344" dur="1000" fill="hold"/>
                                            <p:tgtEl>
                                              <p:spTgt spid="83"/>
                                            </p:tgtEl>
                                            <p:attrNameLst>
                                              <p:attrName>ppt_h</p:attrName>
                                            </p:attrNameLst>
                                          </p:cBhvr>
                                          <p:tavLst>
                                            <p:tav tm="0">
                                              <p:val>
                                                <p:fltVal val="0"/>
                                              </p:val>
                                            </p:tav>
                                            <p:tav tm="100000">
                                              <p:val>
                                                <p:strVal val="#ppt_h"/>
                                              </p:val>
                                            </p:tav>
                                          </p:tavLst>
                                        </p:anim>
                                        <p:anim calcmode="lin" valueType="num">
                                          <p:cBhvr>
                                            <p:cTn id="345" dur="1000" fill="hold"/>
                                            <p:tgtEl>
                                              <p:spTgt spid="83"/>
                                            </p:tgtEl>
                                            <p:attrNameLst>
                                              <p:attrName>style.rotation</p:attrName>
                                            </p:attrNameLst>
                                          </p:cBhvr>
                                          <p:tavLst>
                                            <p:tav tm="0">
                                              <p:val>
                                                <p:fltVal val="90"/>
                                              </p:val>
                                            </p:tav>
                                            <p:tav tm="100000">
                                              <p:val>
                                                <p:fltVal val="0"/>
                                              </p:val>
                                            </p:tav>
                                          </p:tavLst>
                                        </p:anim>
                                        <p:animEffect transition="in" filter="fade">
                                          <p:cBhvr>
                                            <p:cTn id="346" dur="1000"/>
                                            <p:tgtEl>
                                              <p:spTgt spid="83"/>
                                            </p:tgtEl>
                                          </p:cBhvr>
                                        </p:animEffect>
                                      </p:childTnLst>
                                    </p:cTn>
                                  </p:par>
                                  <p:par>
                                    <p:cTn id="347" presetID="31" presetClass="entr" presetSubtype="0" fill="hold" grpId="0" nodeType="withEffect">
                                      <p:stCondLst>
                                        <p:cond delay="1500"/>
                                      </p:stCondLst>
                                      <p:childTnLst>
                                        <p:set>
                                          <p:cBhvr>
                                            <p:cTn id="348" dur="1" fill="hold">
                                              <p:stCondLst>
                                                <p:cond delay="0"/>
                                              </p:stCondLst>
                                            </p:cTn>
                                            <p:tgtEl>
                                              <p:spTgt spid="84"/>
                                            </p:tgtEl>
                                            <p:attrNameLst>
                                              <p:attrName>style.visibility</p:attrName>
                                            </p:attrNameLst>
                                          </p:cBhvr>
                                          <p:to>
                                            <p:strVal val="visible"/>
                                          </p:to>
                                        </p:set>
                                        <p:anim calcmode="lin" valueType="num">
                                          <p:cBhvr>
                                            <p:cTn id="349" dur="1000" fill="hold"/>
                                            <p:tgtEl>
                                              <p:spTgt spid="84"/>
                                            </p:tgtEl>
                                            <p:attrNameLst>
                                              <p:attrName>ppt_w</p:attrName>
                                            </p:attrNameLst>
                                          </p:cBhvr>
                                          <p:tavLst>
                                            <p:tav tm="0">
                                              <p:val>
                                                <p:fltVal val="0"/>
                                              </p:val>
                                            </p:tav>
                                            <p:tav tm="100000">
                                              <p:val>
                                                <p:strVal val="#ppt_w"/>
                                              </p:val>
                                            </p:tav>
                                          </p:tavLst>
                                        </p:anim>
                                        <p:anim calcmode="lin" valueType="num">
                                          <p:cBhvr>
                                            <p:cTn id="350" dur="1000" fill="hold"/>
                                            <p:tgtEl>
                                              <p:spTgt spid="84"/>
                                            </p:tgtEl>
                                            <p:attrNameLst>
                                              <p:attrName>ppt_h</p:attrName>
                                            </p:attrNameLst>
                                          </p:cBhvr>
                                          <p:tavLst>
                                            <p:tav tm="0">
                                              <p:val>
                                                <p:fltVal val="0"/>
                                              </p:val>
                                            </p:tav>
                                            <p:tav tm="100000">
                                              <p:val>
                                                <p:strVal val="#ppt_h"/>
                                              </p:val>
                                            </p:tav>
                                          </p:tavLst>
                                        </p:anim>
                                        <p:anim calcmode="lin" valueType="num">
                                          <p:cBhvr>
                                            <p:cTn id="351" dur="1000" fill="hold"/>
                                            <p:tgtEl>
                                              <p:spTgt spid="84"/>
                                            </p:tgtEl>
                                            <p:attrNameLst>
                                              <p:attrName>style.rotation</p:attrName>
                                            </p:attrNameLst>
                                          </p:cBhvr>
                                          <p:tavLst>
                                            <p:tav tm="0">
                                              <p:val>
                                                <p:fltVal val="90"/>
                                              </p:val>
                                            </p:tav>
                                            <p:tav tm="100000">
                                              <p:val>
                                                <p:fltVal val="0"/>
                                              </p:val>
                                            </p:tav>
                                          </p:tavLst>
                                        </p:anim>
                                        <p:animEffect transition="in" filter="fade">
                                          <p:cBhvr>
                                            <p:cTn id="352" dur="1000"/>
                                            <p:tgtEl>
                                              <p:spTgt spid="84"/>
                                            </p:tgtEl>
                                          </p:cBhvr>
                                        </p:animEffect>
                                      </p:childTnLst>
                                    </p:cTn>
                                  </p:par>
                                  <p:par>
                                    <p:cTn id="353" presetID="31" presetClass="entr" presetSubtype="0" fill="hold" grpId="0" nodeType="withEffect">
                                      <p:stCondLst>
                                        <p:cond delay="1600"/>
                                      </p:stCondLst>
                                      <p:childTnLst>
                                        <p:set>
                                          <p:cBhvr>
                                            <p:cTn id="354" dur="1" fill="hold">
                                              <p:stCondLst>
                                                <p:cond delay="0"/>
                                              </p:stCondLst>
                                            </p:cTn>
                                            <p:tgtEl>
                                              <p:spTgt spid="85"/>
                                            </p:tgtEl>
                                            <p:attrNameLst>
                                              <p:attrName>style.visibility</p:attrName>
                                            </p:attrNameLst>
                                          </p:cBhvr>
                                          <p:to>
                                            <p:strVal val="visible"/>
                                          </p:to>
                                        </p:set>
                                        <p:anim calcmode="lin" valueType="num">
                                          <p:cBhvr>
                                            <p:cTn id="355" dur="1000" fill="hold"/>
                                            <p:tgtEl>
                                              <p:spTgt spid="85"/>
                                            </p:tgtEl>
                                            <p:attrNameLst>
                                              <p:attrName>ppt_w</p:attrName>
                                            </p:attrNameLst>
                                          </p:cBhvr>
                                          <p:tavLst>
                                            <p:tav tm="0">
                                              <p:val>
                                                <p:fltVal val="0"/>
                                              </p:val>
                                            </p:tav>
                                            <p:tav tm="100000">
                                              <p:val>
                                                <p:strVal val="#ppt_w"/>
                                              </p:val>
                                            </p:tav>
                                          </p:tavLst>
                                        </p:anim>
                                        <p:anim calcmode="lin" valueType="num">
                                          <p:cBhvr>
                                            <p:cTn id="356" dur="1000" fill="hold"/>
                                            <p:tgtEl>
                                              <p:spTgt spid="85"/>
                                            </p:tgtEl>
                                            <p:attrNameLst>
                                              <p:attrName>ppt_h</p:attrName>
                                            </p:attrNameLst>
                                          </p:cBhvr>
                                          <p:tavLst>
                                            <p:tav tm="0">
                                              <p:val>
                                                <p:fltVal val="0"/>
                                              </p:val>
                                            </p:tav>
                                            <p:tav tm="100000">
                                              <p:val>
                                                <p:strVal val="#ppt_h"/>
                                              </p:val>
                                            </p:tav>
                                          </p:tavLst>
                                        </p:anim>
                                        <p:anim calcmode="lin" valueType="num">
                                          <p:cBhvr>
                                            <p:cTn id="357" dur="1000" fill="hold"/>
                                            <p:tgtEl>
                                              <p:spTgt spid="85"/>
                                            </p:tgtEl>
                                            <p:attrNameLst>
                                              <p:attrName>style.rotation</p:attrName>
                                            </p:attrNameLst>
                                          </p:cBhvr>
                                          <p:tavLst>
                                            <p:tav tm="0">
                                              <p:val>
                                                <p:fltVal val="90"/>
                                              </p:val>
                                            </p:tav>
                                            <p:tav tm="100000">
                                              <p:val>
                                                <p:fltVal val="0"/>
                                              </p:val>
                                            </p:tav>
                                          </p:tavLst>
                                        </p:anim>
                                        <p:animEffect transition="in" filter="fade">
                                          <p:cBhvr>
                                            <p:cTn id="358" dur="1000"/>
                                            <p:tgtEl>
                                              <p:spTgt spid="85"/>
                                            </p:tgtEl>
                                          </p:cBhvr>
                                        </p:animEffect>
                                      </p:childTnLst>
                                    </p:cTn>
                                  </p:par>
                                  <p:par>
                                    <p:cTn id="359" presetID="31" presetClass="entr" presetSubtype="0" fill="hold" grpId="0" nodeType="withEffect">
                                      <p:stCondLst>
                                        <p:cond delay="1700"/>
                                      </p:stCondLst>
                                      <p:childTnLst>
                                        <p:set>
                                          <p:cBhvr>
                                            <p:cTn id="360" dur="1" fill="hold">
                                              <p:stCondLst>
                                                <p:cond delay="0"/>
                                              </p:stCondLst>
                                            </p:cTn>
                                            <p:tgtEl>
                                              <p:spTgt spid="86"/>
                                            </p:tgtEl>
                                            <p:attrNameLst>
                                              <p:attrName>style.visibility</p:attrName>
                                            </p:attrNameLst>
                                          </p:cBhvr>
                                          <p:to>
                                            <p:strVal val="visible"/>
                                          </p:to>
                                        </p:set>
                                        <p:anim calcmode="lin" valueType="num">
                                          <p:cBhvr>
                                            <p:cTn id="361" dur="1000" fill="hold"/>
                                            <p:tgtEl>
                                              <p:spTgt spid="86"/>
                                            </p:tgtEl>
                                            <p:attrNameLst>
                                              <p:attrName>ppt_w</p:attrName>
                                            </p:attrNameLst>
                                          </p:cBhvr>
                                          <p:tavLst>
                                            <p:tav tm="0">
                                              <p:val>
                                                <p:fltVal val="0"/>
                                              </p:val>
                                            </p:tav>
                                            <p:tav tm="100000">
                                              <p:val>
                                                <p:strVal val="#ppt_w"/>
                                              </p:val>
                                            </p:tav>
                                          </p:tavLst>
                                        </p:anim>
                                        <p:anim calcmode="lin" valueType="num">
                                          <p:cBhvr>
                                            <p:cTn id="362" dur="1000" fill="hold"/>
                                            <p:tgtEl>
                                              <p:spTgt spid="86"/>
                                            </p:tgtEl>
                                            <p:attrNameLst>
                                              <p:attrName>ppt_h</p:attrName>
                                            </p:attrNameLst>
                                          </p:cBhvr>
                                          <p:tavLst>
                                            <p:tav tm="0">
                                              <p:val>
                                                <p:fltVal val="0"/>
                                              </p:val>
                                            </p:tav>
                                            <p:tav tm="100000">
                                              <p:val>
                                                <p:strVal val="#ppt_h"/>
                                              </p:val>
                                            </p:tav>
                                          </p:tavLst>
                                        </p:anim>
                                        <p:anim calcmode="lin" valueType="num">
                                          <p:cBhvr>
                                            <p:cTn id="363" dur="1000" fill="hold"/>
                                            <p:tgtEl>
                                              <p:spTgt spid="86"/>
                                            </p:tgtEl>
                                            <p:attrNameLst>
                                              <p:attrName>style.rotation</p:attrName>
                                            </p:attrNameLst>
                                          </p:cBhvr>
                                          <p:tavLst>
                                            <p:tav tm="0">
                                              <p:val>
                                                <p:fltVal val="90"/>
                                              </p:val>
                                            </p:tav>
                                            <p:tav tm="100000">
                                              <p:val>
                                                <p:fltVal val="0"/>
                                              </p:val>
                                            </p:tav>
                                          </p:tavLst>
                                        </p:anim>
                                        <p:animEffect transition="in" filter="fade">
                                          <p:cBhvr>
                                            <p:cTn id="364" dur="1000"/>
                                            <p:tgtEl>
                                              <p:spTgt spid="86"/>
                                            </p:tgtEl>
                                          </p:cBhvr>
                                        </p:animEffect>
                                      </p:childTnLst>
                                    </p:cTn>
                                  </p:par>
                                  <p:par>
                                    <p:cTn id="365" presetID="31" presetClass="entr" presetSubtype="0" fill="hold" grpId="0" nodeType="withEffect">
                                      <p:stCondLst>
                                        <p:cond delay="1800"/>
                                      </p:stCondLst>
                                      <p:childTnLst>
                                        <p:set>
                                          <p:cBhvr>
                                            <p:cTn id="366" dur="1" fill="hold">
                                              <p:stCondLst>
                                                <p:cond delay="0"/>
                                              </p:stCondLst>
                                            </p:cTn>
                                            <p:tgtEl>
                                              <p:spTgt spid="87"/>
                                            </p:tgtEl>
                                            <p:attrNameLst>
                                              <p:attrName>style.visibility</p:attrName>
                                            </p:attrNameLst>
                                          </p:cBhvr>
                                          <p:to>
                                            <p:strVal val="visible"/>
                                          </p:to>
                                        </p:set>
                                        <p:anim calcmode="lin" valueType="num">
                                          <p:cBhvr>
                                            <p:cTn id="367" dur="1000" fill="hold"/>
                                            <p:tgtEl>
                                              <p:spTgt spid="87"/>
                                            </p:tgtEl>
                                            <p:attrNameLst>
                                              <p:attrName>ppt_w</p:attrName>
                                            </p:attrNameLst>
                                          </p:cBhvr>
                                          <p:tavLst>
                                            <p:tav tm="0">
                                              <p:val>
                                                <p:fltVal val="0"/>
                                              </p:val>
                                            </p:tav>
                                            <p:tav tm="100000">
                                              <p:val>
                                                <p:strVal val="#ppt_w"/>
                                              </p:val>
                                            </p:tav>
                                          </p:tavLst>
                                        </p:anim>
                                        <p:anim calcmode="lin" valueType="num">
                                          <p:cBhvr>
                                            <p:cTn id="368" dur="1000" fill="hold"/>
                                            <p:tgtEl>
                                              <p:spTgt spid="87"/>
                                            </p:tgtEl>
                                            <p:attrNameLst>
                                              <p:attrName>ppt_h</p:attrName>
                                            </p:attrNameLst>
                                          </p:cBhvr>
                                          <p:tavLst>
                                            <p:tav tm="0">
                                              <p:val>
                                                <p:fltVal val="0"/>
                                              </p:val>
                                            </p:tav>
                                            <p:tav tm="100000">
                                              <p:val>
                                                <p:strVal val="#ppt_h"/>
                                              </p:val>
                                            </p:tav>
                                          </p:tavLst>
                                        </p:anim>
                                        <p:anim calcmode="lin" valueType="num">
                                          <p:cBhvr>
                                            <p:cTn id="369" dur="1000" fill="hold"/>
                                            <p:tgtEl>
                                              <p:spTgt spid="87"/>
                                            </p:tgtEl>
                                            <p:attrNameLst>
                                              <p:attrName>style.rotation</p:attrName>
                                            </p:attrNameLst>
                                          </p:cBhvr>
                                          <p:tavLst>
                                            <p:tav tm="0">
                                              <p:val>
                                                <p:fltVal val="90"/>
                                              </p:val>
                                            </p:tav>
                                            <p:tav tm="100000">
                                              <p:val>
                                                <p:fltVal val="0"/>
                                              </p:val>
                                            </p:tav>
                                          </p:tavLst>
                                        </p:anim>
                                        <p:animEffect transition="in" filter="fade">
                                          <p:cBhvr>
                                            <p:cTn id="370" dur="1000"/>
                                            <p:tgtEl>
                                              <p:spTgt spid="87"/>
                                            </p:tgtEl>
                                          </p:cBhvr>
                                        </p:animEffect>
                                      </p:childTnLst>
                                    </p:cTn>
                                  </p:par>
                                  <p:par>
                                    <p:cTn id="371" presetID="12" presetClass="entr" presetSubtype="8" fill="hold" grpId="0" nodeType="withEffect">
                                      <p:stCondLst>
                                        <p:cond delay="2750"/>
                                      </p:stCondLst>
                                      <p:childTnLst>
                                        <p:set>
                                          <p:cBhvr>
                                            <p:cTn id="372" dur="1" fill="hold">
                                              <p:stCondLst>
                                                <p:cond delay="0"/>
                                              </p:stCondLst>
                                            </p:cTn>
                                            <p:tgtEl>
                                              <p:spTgt spid="90"/>
                                            </p:tgtEl>
                                            <p:attrNameLst>
                                              <p:attrName>style.visibility</p:attrName>
                                            </p:attrNameLst>
                                          </p:cBhvr>
                                          <p:to>
                                            <p:strVal val="visible"/>
                                          </p:to>
                                        </p:set>
                                        <p:anim calcmode="lin" valueType="num">
                                          <p:cBhvr additive="base">
                                            <p:cTn id="373" dur="500"/>
                                            <p:tgtEl>
                                              <p:spTgt spid="90"/>
                                            </p:tgtEl>
                                            <p:attrNameLst>
                                              <p:attrName>ppt_x</p:attrName>
                                            </p:attrNameLst>
                                          </p:cBhvr>
                                          <p:tavLst>
                                            <p:tav tm="0">
                                              <p:val>
                                                <p:strVal val="#ppt_x-#ppt_w*1.125000"/>
                                              </p:val>
                                            </p:tav>
                                            <p:tav tm="100000">
                                              <p:val>
                                                <p:strVal val="#ppt_x"/>
                                              </p:val>
                                            </p:tav>
                                          </p:tavLst>
                                        </p:anim>
                                        <p:animEffect transition="in" filter="wipe(right)">
                                          <p:cBhvr>
                                            <p:cTn id="374" dur="500"/>
                                            <p:tgtEl>
                                              <p:spTgt spid="90"/>
                                            </p:tgtEl>
                                          </p:cBhvr>
                                        </p:animEffect>
                                      </p:childTnLst>
                                    </p:cTn>
                                  </p:par>
                                  <p:par>
                                    <p:cTn id="375" presetID="10" presetClass="entr" presetSubtype="0" fill="hold" grpId="0" nodeType="withEffect">
                                      <p:stCondLst>
                                        <p:cond delay="2750"/>
                                      </p:stCondLst>
                                      <p:childTnLst>
                                        <p:set>
                                          <p:cBhvr>
                                            <p:cTn id="376" dur="1" fill="hold">
                                              <p:stCondLst>
                                                <p:cond delay="0"/>
                                              </p:stCondLst>
                                            </p:cTn>
                                            <p:tgtEl>
                                              <p:spTgt spid="88"/>
                                            </p:tgtEl>
                                            <p:attrNameLst>
                                              <p:attrName>style.visibility</p:attrName>
                                            </p:attrNameLst>
                                          </p:cBhvr>
                                          <p:to>
                                            <p:strVal val="visible"/>
                                          </p:to>
                                        </p:set>
                                        <p:animEffect transition="in" filter="fade">
                                          <p:cBhvr>
                                            <p:cTn id="377" dur="500"/>
                                            <p:tgtEl>
                                              <p:spTgt spid="88"/>
                                            </p:tgtEl>
                                          </p:cBhvr>
                                        </p:animEffect>
                                      </p:childTnLst>
                                    </p:cTn>
                                  </p:par>
                                  <p:par>
                                    <p:cTn id="378" presetID="10" presetClass="entr" presetSubtype="0" fill="hold" grpId="0" nodeType="withEffect">
                                      <p:stCondLst>
                                        <p:cond delay="2750"/>
                                      </p:stCondLst>
                                      <p:childTnLst>
                                        <p:set>
                                          <p:cBhvr>
                                            <p:cTn id="379" dur="1" fill="hold">
                                              <p:stCondLst>
                                                <p:cond delay="0"/>
                                              </p:stCondLst>
                                            </p:cTn>
                                            <p:tgtEl>
                                              <p:spTgt spid="89"/>
                                            </p:tgtEl>
                                            <p:attrNameLst>
                                              <p:attrName>style.visibility</p:attrName>
                                            </p:attrNameLst>
                                          </p:cBhvr>
                                          <p:to>
                                            <p:strVal val="visible"/>
                                          </p:to>
                                        </p:set>
                                        <p:animEffect transition="in" filter="fade">
                                          <p:cBhvr>
                                            <p:cTn id="380"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8" grpId="0" animBg="1"/>
          <p:bldP spid="29" grpId="0" animBg="1"/>
          <p:bldP spid="44" grpId="0" animBg="1"/>
          <p:bldP spid="45" grpId="0" animBg="1"/>
          <p:bldP spid="46" grpId="0" animBg="1"/>
          <p:bldP spid="30" grpId="0"/>
          <p:bldP spid="31" grpId="0"/>
          <p:bldP spid="32"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7" grpId="0"/>
          <p:bldP spid="68" grpId="0"/>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p:bldP spid="89" grpId="0"/>
          <p:bldP spid="90"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64293" y="254705"/>
            <a:ext cx="847725" cy="990217"/>
            <a:chOff x="64293" y="254705"/>
            <a:chExt cx="847725" cy="990217"/>
          </a:xfrm>
        </p:grpSpPr>
        <p:pic>
          <p:nvPicPr>
            <p:cNvPr id="22" name="图片 21"/>
            <p:cNvPicPr>
              <a:picLocks noChangeAspect="1"/>
            </p:cNvPicPr>
            <p:nvPr/>
          </p:nvPicPr>
          <p:blipFill>
            <a:blip r:embed="rId3"/>
            <a:stretch>
              <a:fillRect/>
            </a:stretch>
          </p:blipFill>
          <p:spPr>
            <a:xfrm>
              <a:off x="64293" y="254705"/>
              <a:ext cx="847725" cy="990217"/>
            </a:xfrm>
            <a:prstGeom prst="rect">
              <a:avLst/>
            </a:prstGeom>
          </p:spPr>
        </p:pic>
        <p:sp>
          <p:nvSpPr>
            <p:cNvPr id="23" name="AutoShape 28"/>
            <p:cNvSpPr>
              <a:spLocks noChangeAspect="1" noChangeArrowheads="1" noTextEdit="1"/>
            </p:cNvSpPr>
            <p:nvPr/>
          </p:nvSpPr>
          <p:spPr bwMode="auto">
            <a:xfrm>
              <a:off x="357188" y="500063"/>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 name="文本框 7">
            <a:extLst>
              <a:ext uri="{FF2B5EF4-FFF2-40B4-BE49-F238E27FC236}">
                <a16:creationId xmlns:a16="http://schemas.microsoft.com/office/drawing/2014/main" id="{070DAA7A-F9C7-4D59-AE45-1355FB147A1F}"/>
              </a:ext>
            </a:extLst>
          </p:cNvPr>
          <p:cNvSpPr txBox="1"/>
          <p:nvPr/>
        </p:nvSpPr>
        <p:spPr>
          <a:xfrm>
            <a:off x="1889760" y="2060416"/>
            <a:ext cx="8056880" cy="295369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文化遗存涵盖范围更广</a:t>
            </a:r>
            <a:endPar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文化遗产是一个基于一定的官方建构而搭成的概念；文化遗存可能其本</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身范围更广泛，可能比有价值的遗产传播更广泛</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文化遗产与文化遗存的认定不同</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遗产和遗存的分界线并不明确</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遗产更多需要官方机构的认证，而不同</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的时代会有不同的官方。文化遗存可以看作一种文明的信标物。</a:t>
            </a:r>
          </a:p>
        </p:txBody>
      </p:sp>
      <p:sp>
        <p:nvSpPr>
          <p:cNvPr id="3" name="文本框 2">
            <a:extLst>
              <a:ext uri="{FF2B5EF4-FFF2-40B4-BE49-F238E27FC236}">
                <a16:creationId xmlns:a16="http://schemas.microsoft.com/office/drawing/2014/main" id="{D13FFD89-850B-43AB-9C6C-355813625B69}"/>
              </a:ext>
            </a:extLst>
          </p:cNvPr>
          <p:cNvSpPr txBox="1"/>
          <p:nvPr/>
        </p:nvSpPr>
        <p:spPr>
          <a:xfrm>
            <a:off x="1395890" y="666300"/>
            <a:ext cx="4074160" cy="461665"/>
          </a:xfrm>
          <a:prstGeom prst="rect">
            <a:avLst/>
          </a:prstGeom>
          <a:noFill/>
        </p:spPr>
        <p:txBody>
          <a:bodyPr wrap="square" rtlCol="0">
            <a:spAutoFit/>
          </a:bodyPr>
          <a:lstStyle/>
          <a:p>
            <a:r>
              <a:rPr lang="zh-CN" altLang="en-US" sz="2400" b="1" dirty="0"/>
              <a:t>文化遗存              文化遗产</a:t>
            </a:r>
          </a:p>
        </p:txBody>
      </p:sp>
      <p:sp>
        <p:nvSpPr>
          <p:cNvPr id="4" name="箭头: 右 3">
            <a:extLst>
              <a:ext uri="{FF2B5EF4-FFF2-40B4-BE49-F238E27FC236}">
                <a16:creationId xmlns:a16="http://schemas.microsoft.com/office/drawing/2014/main" id="{135758EE-C527-4772-827E-E7A38BB50BFE}"/>
              </a:ext>
            </a:extLst>
          </p:cNvPr>
          <p:cNvSpPr/>
          <p:nvPr/>
        </p:nvSpPr>
        <p:spPr>
          <a:xfrm>
            <a:off x="2915920" y="749812"/>
            <a:ext cx="609600" cy="294640"/>
          </a:xfrm>
          <a:prstGeom prst="rightArrow">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2092722"/>
      </p:ext>
    </p:extLst>
  </p:cSld>
  <p:clrMapOvr>
    <a:masterClrMapping/>
  </p:clrMapOvr>
  <p:transition spd="slow" advClick="0" advTm="0">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14:bounceEnd="40000">
                                          <p:cBhvr additive="base">
                                            <p:cTn id="7" dur="500" fill="hold"/>
                                            <p:tgtEl>
                                              <p:spTgt spid="21"/>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3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1000" fill="hold"/>
                                            <p:tgtEl>
                                              <p:spTgt spid="9"/>
                                            </p:tgtEl>
                                            <p:attrNameLst>
                                              <p:attrName>ppt_w</p:attrName>
                                            </p:attrNameLst>
                                          </p:cBhvr>
                                          <p:tavLst>
                                            <p:tav tm="0">
                                              <p:val>
                                                <p:fltVal val="0"/>
                                              </p:val>
                                            </p:tav>
                                            <p:tav tm="100000">
                                              <p:val>
                                                <p:strVal val="#ppt_w"/>
                                              </p:val>
                                            </p:tav>
                                          </p:tavLst>
                                        </p:anim>
                                        <p:anim calcmode="lin" valueType="num">
                                          <p:cBhvr>
                                            <p:cTn id="12" dur="1000" fill="hold"/>
                                            <p:tgtEl>
                                              <p:spTgt spid="9"/>
                                            </p:tgtEl>
                                            <p:attrNameLst>
                                              <p:attrName>ppt_h</p:attrName>
                                            </p:attrNameLst>
                                          </p:cBhvr>
                                          <p:tavLst>
                                            <p:tav tm="0">
                                              <p:val>
                                                <p:fltVal val="0"/>
                                              </p:val>
                                            </p:tav>
                                            <p:tav tm="100000">
                                              <p:val>
                                                <p:strVal val="#ppt_h"/>
                                              </p:val>
                                            </p:tav>
                                          </p:tavLst>
                                        </p:anim>
                                        <p:anim calcmode="lin" valueType="num">
                                          <p:cBhvr>
                                            <p:cTn id="13" dur="1000" fill="hold"/>
                                            <p:tgtEl>
                                              <p:spTgt spid="9"/>
                                            </p:tgtEl>
                                            <p:attrNameLst>
                                              <p:attrName>style.rotation</p:attrName>
                                            </p:attrNameLst>
                                          </p:cBhvr>
                                          <p:tavLst>
                                            <p:tav tm="0">
                                              <p:val>
                                                <p:fltVal val="90"/>
                                              </p:val>
                                            </p:tav>
                                            <p:tav tm="100000">
                                              <p:val>
                                                <p:fltVal val="0"/>
                                              </p:val>
                                            </p:tav>
                                          </p:tavLst>
                                        </p:anim>
                                        <p:animEffect transition="in" filter="fade">
                                          <p:cBhvr>
                                            <p:cTn id="14" dur="1000"/>
                                            <p:tgtEl>
                                              <p:spTgt spid="9"/>
                                            </p:tgtEl>
                                          </p:cBhvr>
                                        </p:animEffect>
                                      </p:childTnLst>
                                    </p:cTn>
                                  </p:par>
                                  <p:par>
                                    <p:cTn id="15" presetID="31" presetClass="entr" presetSubtype="0" fill="hold" grpId="0" nodeType="withEffect">
                                      <p:stCondLst>
                                        <p:cond delay="1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 calcmode="lin" valueType="num">
                                          <p:cBhvr>
                                            <p:cTn id="19" dur="1000" fill="hold"/>
                                            <p:tgtEl>
                                              <p:spTgt spid="10"/>
                                            </p:tgtEl>
                                            <p:attrNameLst>
                                              <p:attrName>style.rotation</p:attrName>
                                            </p:attrNameLst>
                                          </p:cBhvr>
                                          <p:tavLst>
                                            <p:tav tm="0">
                                              <p:val>
                                                <p:fltVal val="90"/>
                                              </p:val>
                                            </p:tav>
                                            <p:tav tm="100000">
                                              <p:val>
                                                <p:fltVal val="0"/>
                                              </p:val>
                                            </p:tav>
                                          </p:tavLst>
                                        </p:anim>
                                        <p:animEffect transition="in" filter="fade">
                                          <p:cBhvr>
                                            <p:cTn id="20" dur="1000"/>
                                            <p:tgtEl>
                                              <p:spTgt spid="10"/>
                                            </p:tgtEl>
                                          </p:cBhvr>
                                        </p:animEffect>
                                      </p:childTnLst>
                                    </p:cTn>
                                  </p:par>
                                  <p:par>
                                    <p:cTn id="21" presetID="31" presetClass="entr" presetSubtype="0"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fltVal val="0"/>
                                              </p:val>
                                            </p:tav>
                                            <p:tav tm="100000">
                                              <p:val>
                                                <p:strVal val="#ppt_w"/>
                                              </p:val>
                                            </p:tav>
                                          </p:tavLst>
                                        </p:anim>
                                        <p:anim calcmode="lin" valueType="num">
                                          <p:cBhvr>
                                            <p:cTn id="24" dur="1000" fill="hold"/>
                                            <p:tgtEl>
                                              <p:spTgt spid="11"/>
                                            </p:tgtEl>
                                            <p:attrNameLst>
                                              <p:attrName>ppt_h</p:attrName>
                                            </p:attrNameLst>
                                          </p:cBhvr>
                                          <p:tavLst>
                                            <p:tav tm="0">
                                              <p:val>
                                                <p:fltVal val="0"/>
                                              </p:val>
                                            </p:tav>
                                            <p:tav tm="100000">
                                              <p:val>
                                                <p:strVal val="#ppt_h"/>
                                              </p:val>
                                            </p:tav>
                                          </p:tavLst>
                                        </p:anim>
                                        <p:anim calcmode="lin" valueType="num">
                                          <p:cBhvr>
                                            <p:cTn id="25" dur="1000" fill="hold"/>
                                            <p:tgtEl>
                                              <p:spTgt spid="11"/>
                                            </p:tgtEl>
                                            <p:attrNameLst>
                                              <p:attrName>style.rotation</p:attrName>
                                            </p:attrNameLst>
                                          </p:cBhvr>
                                          <p:tavLst>
                                            <p:tav tm="0">
                                              <p:val>
                                                <p:fltVal val="90"/>
                                              </p:val>
                                            </p:tav>
                                            <p:tav tm="100000">
                                              <p:val>
                                                <p:fltVal val="0"/>
                                              </p:val>
                                            </p:tav>
                                          </p:tavLst>
                                        </p:anim>
                                        <p:animEffect transition="in" filter="fade">
                                          <p:cBhvr>
                                            <p:cTn id="26" dur="1000"/>
                                            <p:tgtEl>
                                              <p:spTgt spid="11"/>
                                            </p:tgtEl>
                                          </p:cBhvr>
                                        </p:animEffect>
                                      </p:childTnLst>
                                    </p:cTn>
                                  </p:par>
                                  <p:par>
                                    <p:cTn id="27" presetID="31" presetClass="entr" presetSubtype="0" fill="hold" grpId="0" nodeType="withEffect">
                                      <p:stCondLst>
                                        <p:cond delay="30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style.rotation</p:attrName>
                                            </p:attrNameLst>
                                          </p:cBhvr>
                                          <p:tavLst>
                                            <p:tav tm="0">
                                              <p:val>
                                                <p:fltVal val="90"/>
                                              </p:val>
                                            </p:tav>
                                            <p:tav tm="100000">
                                              <p:val>
                                                <p:fltVal val="0"/>
                                              </p:val>
                                            </p:tav>
                                          </p:tavLst>
                                        </p:anim>
                                        <p:animEffect transition="in" filter="fade">
                                          <p:cBhvr>
                                            <p:cTn id="32" dur="1000"/>
                                            <p:tgtEl>
                                              <p:spTgt spid="12"/>
                                            </p:tgtEl>
                                          </p:cBhvr>
                                        </p:animEffect>
                                      </p:childTnLst>
                                    </p:cTn>
                                  </p:par>
                                  <p:par>
                                    <p:cTn id="33" presetID="31" presetClass="entr" presetSubtype="0" fill="hold" grpId="0" nodeType="withEffect">
                                      <p:stCondLst>
                                        <p:cond delay="400"/>
                                      </p:stCondLst>
                                      <p:childTnLst>
                                        <p:set>
                                          <p:cBhvr>
                                            <p:cTn id="34" dur="1" fill="hold">
                                              <p:stCondLst>
                                                <p:cond delay="0"/>
                                              </p:stCondLst>
                                            </p:cTn>
                                            <p:tgtEl>
                                              <p:spTgt spid="13"/>
                                            </p:tgtEl>
                                            <p:attrNameLst>
                                              <p:attrName>style.visibility</p:attrName>
                                            </p:attrNameLst>
                                          </p:cBhvr>
                                          <p:to>
                                            <p:strVal val="visible"/>
                                          </p:to>
                                        </p:set>
                                        <p:anim calcmode="lin" valueType="num">
                                          <p:cBhvr>
                                            <p:cTn id="35" dur="1000" fill="hold"/>
                                            <p:tgtEl>
                                              <p:spTgt spid="13"/>
                                            </p:tgtEl>
                                            <p:attrNameLst>
                                              <p:attrName>ppt_w</p:attrName>
                                            </p:attrNameLst>
                                          </p:cBhvr>
                                          <p:tavLst>
                                            <p:tav tm="0">
                                              <p:val>
                                                <p:fltVal val="0"/>
                                              </p:val>
                                            </p:tav>
                                            <p:tav tm="100000">
                                              <p:val>
                                                <p:strVal val="#ppt_w"/>
                                              </p:val>
                                            </p:tav>
                                          </p:tavLst>
                                        </p:anim>
                                        <p:anim calcmode="lin" valueType="num">
                                          <p:cBhvr>
                                            <p:cTn id="36" dur="1000" fill="hold"/>
                                            <p:tgtEl>
                                              <p:spTgt spid="13"/>
                                            </p:tgtEl>
                                            <p:attrNameLst>
                                              <p:attrName>ppt_h</p:attrName>
                                            </p:attrNameLst>
                                          </p:cBhvr>
                                          <p:tavLst>
                                            <p:tav tm="0">
                                              <p:val>
                                                <p:fltVal val="0"/>
                                              </p:val>
                                            </p:tav>
                                            <p:tav tm="100000">
                                              <p:val>
                                                <p:strVal val="#ppt_h"/>
                                              </p:val>
                                            </p:tav>
                                          </p:tavLst>
                                        </p:anim>
                                        <p:anim calcmode="lin" valueType="num">
                                          <p:cBhvr>
                                            <p:cTn id="37" dur="1000" fill="hold"/>
                                            <p:tgtEl>
                                              <p:spTgt spid="13"/>
                                            </p:tgtEl>
                                            <p:attrNameLst>
                                              <p:attrName>style.rotation</p:attrName>
                                            </p:attrNameLst>
                                          </p:cBhvr>
                                          <p:tavLst>
                                            <p:tav tm="0">
                                              <p:val>
                                                <p:fltVal val="90"/>
                                              </p:val>
                                            </p:tav>
                                            <p:tav tm="100000">
                                              <p:val>
                                                <p:fltVal val="0"/>
                                              </p:val>
                                            </p:tav>
                                          </p:tavLst>
                                        </p:anim>
                                        <p:animEffect transition="in" filter="fade">
                                          <p:cBhvr>
                                            <p:cTn id="38" dur="1000"/>
                                            <p:tgtEl>
                                              <p:spTgt spid="13"/>
                                            </p:tgtEl>
                                          </p:cBhvr>
                                        </p:animEffect>
                                      </p:childTnLst>
                                    </p:cTn>
                                  </p:par>
                                  <p:par>
                                    <p:cTn id="39" presetID="31" presetClass="entr" presetSubtype="0" fill="hold" grpId="0" nodeType="withEffect">
                                      <p:stCondLst>
                                        <p:cond delay="500"/>
                                      </p:stCondLst>
                                      <p:childTnLst>
                                        <p:set>
                                          <p:cBhvr>
                                            <p:cTn id="40" dur="1" fill="hold">
                                              <p:stCondLst>
                                                <p:cond delay="0"/>
                                              </p:stCondLst>
                                            </p:cTn>
                                            <p:tgtEl>
                                              <p:spTgt spid="14"/>
                                            </p:tgtEl>
                                            <p:attrNameLst>
                                              <p:attrName>style.visibility</p:attrName>
                                            </p:attrNameLst>
                                          </p:cBhvr>
                                          <p:to>
                                            <p:strVal val="visible"/>
                                          </p:to>
                                        </p:set>
                                        <p:anim calcmode="lin" valueType="num">
                                          <p:cBhvr>
                                            <p:cTn id="41" dur="1000" fill="hold"/>
                                            <p:tgtEl>
                                              <p:spTgt spid="14"/>
                                            </p:tgtEl>
                                            <p:attrNameLst>
                                              <p:attrName>ppt_w</p:attrName>
                                            </p:attrNameLst>
                                          </p:cBhvr>
                                          <p:tavLst>
                                            <p:tav tm="0">
                                              <p:val>
                                                <p:fltVal val="0"/>
                                              </p:val>
                                            </p:tav>
                                            <p:tav tm="100000">
                                              <p:val>
                                                <p:strVal val="#ppt_w"/>
                                              </p:val>
                                            </p:tav>
                                          </p:tavLst>
                                        </p:anim>
                                        <p:anim calcmode="lin" valueType="num">
                                          <p:cBhvr>
                                            <p:cTn id="42" dur="1000" fill="hold"/>
                                            <p:tgtEl>
                                              <p:spTgt spid="14"/>
                                            </p:tgtEl>
                                            <p:attrNameLst>
                                              <p:attrName>ppt_h</p:attrName>
                                            </p:attrNameLst>
                                          </p:cBhvr>
                                          <p:tavLst>
                                            <p:tav tm="0">
                                              <p:val>
                                                <p:fltVal val="0"/>
                                              </p:val>
                                            </p:tav>
                                            <p:tav tm="100000">
                                              <p:val>
                                                <p:strVal val="#ppt_h"/>
                                              </p:val>
                                            </p:tav>
                                          </p:tavLst>
                                        </p:anim>
                                        <p:anim calcmode="lin" valueType="num">
                                          <p:cBhvr>
                                            <p:cTn id="43" dur="1000" fill="hold"/>
                                            <p:tgtEl>
                                              <p:spTgt spid="14"/>
                                            </p:tgtEl>
                                            <p:attrNameLst>
                                              <p:attrName>style.rotation</p:attrName>
                                            </p:attrNameLst>
                                          </p:cBhvr>
                                          <p:tavLst>
                                            <p:tav tm="0">
                                              <p:val>
                                                <p:fltVal val="90"/>
                                              </p:val>
                                            </p:tav>
                                            <p:tav tm="100000">
                                              <p:val>
                                                <p:fltVal val="0"/>
                                              </p:val>
                                            </p:tav>
                                          </p:tavLst>
                                        </p:anim>
                                        <p:animEffect transition="in" filter="fade">
                                          <p:cBhvr>
                                            <p:cTn id="44" dur="1000"/>
                                            <p:tgtEl>
                                              <p:spTgt spid="14"/>
                                            </p:tgtEl>
                                          </p:cBhvr>
                                        </p:animEffect>
                                      </p:childTnLst>
                                    </p:cTn>
                                  </p:par>
                                  <p:par>
                                    <p:cTn id="45" presetID="31" presetClass="entr" presetSubtype="0" fill="hold" grpId="0" nodeType="withEffect">
                                      <p:stCondLst>
                                        <p:cond delay="600"/>
                                      </p:stCondLst>
                                      <p:childTnLst>
                                        <p:set>
                                          <p:cBhvr>
                                            <p:cTn id="46" dur="1" fill="hold">
                                              <p:stCondLst>
                                                <p:cond delay="0"/>
                                              </p:stCondLst>
                                            </p:cTn>
                                            <p:tgtEl>
                                              <p:spTgt spid="15"/>
                                            </p:tgtEl>
                                            <p:attrNameLst>
                                              <p:attrName>style.visibility</p:attrName>
                                            </p:attrNameLst>
                                          </p:cBhvr>
                                          <p:to>
                                            <p:strVal val="visible"/>
                                          </p:to>
                                        </p:set>
                                        <p:anim calcmode="lin" valueType="num">
                                          <p:cBhvr>
                                            <p:cTn id="47" dur="1000" fill="hold"/>
                                            <p:tgtEl>
                                              <p:spTgt spid="15"/>
                                            </p:tgtEl>
                                            <p:attrNameLst>
                                              <p:attrName>ppt_w</p:attrName>
                                            </p:attrNameLst>
                                          </p:cBhvr>
                                          <p:tavLst>
                                            <p:tav tm="0">
                                              <p:val>
                                                <p:fltVal val="0"/>
                                              </p:val>
                                            </p:tav>
                                            <p:tav tm="100000">
                                              <p:val>
                                                <p:strVal val="#ppt_w"/>
                                              </p:val>
                                            </p:tav>
                                          </p:tavLst>
                                        </p:anim>
                                        <p:anim calcmode="lin" valueType="num">
                                          <p:cBhvr>
                                            <p:cTn id="48" dur="1000" fill="hold"/>
                                            <p:tgtEl>
                                              <p:spTgt spid="15"/>
                                            </p:tgtEl>
                                            <p:attrNameLst>
                                              <p:attrName>ppt_h</p:attrName>
                                            </p:attrNameLst>
                                          </p:cBhvr>
                                          <p:tavLst>
                                            <p:tav tm="0">
                                              <p:val>
                                                <p:fltVal val="0"/>
                                              </p:val>
                                            </p:tav>
                                            <p:tav tm="100000">
                                              <p:val>
                                                <p:strVal val="#ppt_h"/>
                                              </p:val>
                                            </p:tav>
                                          </p:tavLst>
                                        </p:anim>
                                        <p:anim calcmode="lin" valueType="num">
                                          <p:cBhvr>
                                            <p:cTn id="49" dur="1000" fill="hold"/>
                                            <p:tgtEl>
                                              <p:spTgt spid="15"/>
                                            </p:tgtEl>
                                            <p:attrNameLst>
                                              <p:attrName>style.rotation</p:attrName>
                                            </p:attrNameLst>
                                          </p:cBhvr>
                                          <p:tavLst>
                                            <p:tav tm="0">
                                              <p:val>
                                                <p:fltVal val="90"/>
                                              </p:val>
                                            </p:tav>
                                            <p:tav tm="100000">
                                              <p:val>
                                                <p:fltVal val="0"/>
                                              </p:val>
                                            </p:tav>
                                          </p:tavLst>
                                        </p:anim>
                                        <p:animEffect transition="in" filter="fade">
                                          <p:cBhvr>
                                            <p:cTn id="50" dur="1000"/>
                                            <p:tgtEl>
                                              <p:spTgt spid="15"/>
                                            </p:tgtEl>
                                          </p:cBhvr>
                                        </p:animEffect>
                                      </p:childTnLst>
                                    </p:cTn>
                                  </p:par>
                                  <p:par>
                                    <p:cTn id="51" presetID="31" presetClass="entr" presetSubtype="0" fill="hold" grpId="0" nodeType="withEffect">
                                      <p:stCondLst>
                                        <p:cond delay="700"/>
                                      </p:stCondLst>
                                      <p:childTnLst>
                                        <p:set>
                                          <p:cBhvr>
                                            <p:cTn id="52" dur="1" fill="hold">
                                              <p:stCondLst>
                                                <p:cond delay="0"/>
                                              </p:stCondLst>
                                            </p:cTn>
                                            <p:tgtEl>
                                              <p:spTgt spid="16"/>
                                            </p:tgtEl>
                                            <p:attrNameLst>
                                              <p:attrName>style.visibility</p:attrName>
                                            </p:attrNameLst>
                                          </p:cBhvr>
                                          <p:to>
                                            <p:strVal val="visible"/>
                                          </p:to>
                                        </p:set>
                                        <p:anim calcmode="lin" valueType="num">
                                          <p:cBhvr>
                                            <p:cTn id="53" dur="1000" fill="hold"/>
                                            <p:tgtEl>
                                              <p:spTgt spid="16"/>
                                            </p:tgtEl>
                                            <p:attrNameLst>
                                              <p:attrName>ppt_w</p:attrName>
                                            </p:attrNameLst>
                                          </p:cBhvr>
                                          <p:tavLst>
                                            <p:tav tm="0">
                                              <p:val>
                                                <p:fltVal val="0"/>
                                              </p:val>
                                            </p:tav>
                                            <p:tav tm="100000">
                                              <p:val>
                                                <p:strVal val="#ppt_w"/>
                                              </p:val>
                                            </p:tav>
                                          </p:tavLst>
                                        </p:anim>
                                        <p:anim calcmode="lin" valueType="num">
                                          <p:cBhvr>
                                            <p:cTn id="54" dur="1000" fill="hold"/>
                                            <p:tgtEl>
                                              <p:spTgt spid="16"/>
                                            </p:tgtEl>
                                            <p:attrNameLst>
                                              <p:attrName>ppt_h</p:attrName>
                                            </p:attrNameLst>
                                          </p:cBhvr>
                                          <p:tavLst>
                                            <p:tav tm="0">
                                              <p:val>
                                                <p:fltVal val="0"/>
                                              </p:val>
                                            </p:tav>
                                            <p:tav tm="100000">
                                              <p:val>
                                                <p:strVal val="#ppt_h"/>
                                              </p:val>
                                            </p:tav>
                                          </p:tavLst>
                                        </p:anim>
                                        <p:anim calcmode="lin" valueType="num">
                                          <p:cBhvr>
                                            <p:cTn id="55" dur="1000" fill="hold"/>
                                            <p:tgtEl>
                                              <p:spTgt spid="16"/>
                                            </p:tgtEl>
                                            <p:attrNameLst>
                                              <p:attrName>style.rotation</p:attrName>
                                            </p:attrNameLst>
                                          </p:cBhvr>
                                          <p:tavLst>
                                            <p:tav tm="0">
                                              <p:val>
                                                <p:fltVal val="90"/>
                                              </p:val>
                                            </p:tav>
                                            <p:tav tm="100000">
                                              <p:val>
                                                <p:fltVal val="0"/>
                                              </p:val>
                                            </p:tav>
                                          </p:tavLst>
                                        </p:anim>
                                        <p:animEffect transition="in" filter="fade">
                                          <p:cBhvr>
                                            <p:cTn id="56" dur="1000"/>
                                            <p:tgtEl>
                                              <p:spTgt spid="16"/>
                                            </p:tgtEl>
                                          </p:cBhvr>
                                        </p:animEffect>
                                      </p:childTnLst>
                                    </p:cTn>
                                  </p:par>
                                  <p:par>
                                    <p:cTn id="57" presetID="31" presetClass="entr" presetSubtype="0" fill="hold" grpId="0" nodeType="withEffect">
                                      <p:stCondLst>
                                        <p:cond delay="8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1000" fill="hold"/>
                                            <p:tgtEl>
                                              <p:spTgt spid="17"/>
                                            </p:tgtEl>
                                            <p:attrNameLst>
                                              <p:attrName>ppt_w</p:attrName>
                                            </p:attrNameLst>
                                          </p:cBhvr>
                                          <p:tavLst>
                                            <p:tav tm="0">
                                              <p:val>
                                                <p:fltVal val="0"/>
                                              </p:val>
                                            </p:tav>
                                            <p:tav tm="100000">
                                              <p:val>
                                                <p:strVal val="#ppt_w"/>
                                              </p:val>
                                            </p:tav>
                                          </p:tavLst>
                                        </p:anim>
                                        <p:anim calcmode="lin" valueType="num">
                                          <p:cBhvr>
                                            <p:cTn id="60" dur="1000" fill="hold"/>
                                            <p:tgtEl>
                                              <p:spTgt spid="17"/>
                                            </p:tgtEl>
                                            <p:attrNameLst>
                                              <p:attrName>ppt_h</p:attrName>
                                            </p:attrNameLst>
                                          </p:cBhvr>
                                          <p:tavLst>
                                            <p:tav tm="0">
                                              <p:val>
                                                <p:fltVal val="0"/>
                                              </p:val>
                                            </p:tav>
                                            <p:tav tm="100000">
                                              <p:val>
                                                <p:strVal val="#ppt_h"/>
                                              </p:val>
                                            </p:tav>
                                          </p:tavLst>
                                        </p:anim>
                                        <p:anim calcmode="lin" valueType="num">
                                          <p:cBhvr>
                                            <p:cTn id="61" dur="1000" fill="hold"/>
                                            <p:tgtEl>
                                              <p:spTgt spid="17"/>
                                            </p:tgtEl>
                                            <p:attrNameLst>
                                              <p:attrName>style.rotation</p:attrName>
                                            </p:attrNameLst>
                                          </p:cBhvr>
                                          <p:tavLst>
                                            <p:tav tm="0">
                                              <p:val>
                                                <p:fltVal val="90"/>
                                              </p:val>
                                            </p:tav>
                                            <p:tav tm="100000">
                                              <p:val>
                                                <p:fltVal val="0"/>
                                              </p:val>
                                            </p:tav>
                                          </p:tavLst>
                                        </p:anim>
                                        <p:animEffect transition="in" filter="fade">
                                          <p:cBhvr>
                                            <p:cTn id="62" dur="1000"/>
                                            <p:tgtEl>
                                              <p:spTgt spid="17"/>
                                            </p:tgtEl>
                                          </p:cBhvr>
                                        </p:animEffect>
                                      </p:childTnLst>
                                    </p:cTn>
                                  </p:par>
                                  <p:par>
                                    <p:cTn id="63" presetID="31" presetClass="entr" presetSubtype="0" fill="hold" grpId="0" nodeType="withEffect">
                                      <p:stCondLst>
                                        <p:cond delay="900"/>
                                      </p:stCondLst>
                                      <p:childTnLst>
                                        <p:set>
                                          <p:cBhvr>
                                            <p:cTn id="64" dur="1" fill="hold">
                                              <p:stCondLst>
                                                <p:cond delay="0"/>
                                              </p:stCondLst>
                                            </p:cTn>
                                            <p:tgtEl>
                                              <p:spTgt spid="18"/>
                                            </p:tgtEl>
                                            <p:attrNameLst>
                                              <p:attrName>style.visibility</p:attrName>
                                            </p:attrNameLst>
                                          </p:cBhvr>
                                          <p:to>
                                            <p:strVal val="visible"/>
                                          </p:to>
                                        </p:set>
                                        <p:anim calcmode="lin" valueType="num">
                                          <p:cBhvr>
                                            <p:cTn id="65" dur="1000" fill="hold"/>
                                            <p:tgtEl>
                                              <p:spTgt spid="18"/>
                                            </p:tgtEl>
                                            <p:attrNameLst>
                                              <p:attrName>ppt_w</p:attrName>
                                            </p:attrNameLst>
                                          </p:cBhvr>
                                          <p:tavLst>
                                            <p:tav tm="0">
                                              <p:val>
                                                <p:fltVal val="0"/>
                                              </p:val>
                                            </p:tav>
                                            <p:tav tm="100000">
                                              <p:val>
                                                <p:strVal val="#ppt_w"/>
                                              </p:val>
                                            </p:tav>
                                          </p:tavLst>
                                        </p:anim>
                                        <p:anim calcmode="lin" valueType="num">
                                          <p:cBhvr>
                                            <p:cTn id="66" dur="1000" fill="hold"/>
                                            <p:tgtEl>
                                              <p:spTgt spid="18"/>
                                            </p:tgtEl>
                                            <p:attrNameLst>
                                              <p:attrName>ppt_h</p:attrName>
                                            </p:attrNameLst>
                                          </p:cBhvr>
                                          <p:tavLst>
                                            <p:tav tm="0">
                                              <p:val>
                                                <p:fltVal val="0"/>
                                              </p:val>
                                            </p:tav>
                                            <p:tav tm="100000">
                                              <p:val>
                                                <p:strVal val="#ppt_h"/>
                                              </p:val>
                                            </p:tav>
                                          </p:tavLst>
                                        </p:anim>
                                        <p:anim calcmode="lin" valueType="num">
                                          <p:cBhvr>
                                            <p:cTn id="67" dur="1000" fill="hold"/>
                                            <p:tgtEl>
                                              <p:spTgt spid="18"/>
                                            </p:tgtEl>
                                            <p:attrNameLst>
                                              <p:attrName>style.rotation</p:attrName>
                                            </p:attrNameLst>
                                          </p:cBhvr>
                                          <p:tavLst>
                                            <p:tav tm="0">
                                              <p:val>
                                                <p:fltVal val="90"/>
                                              </p:val>
                                            </p:tav>
                                            <p:tav tm="100000">
                                              <p:val>
                                                <p:fltVal val="0"/>
                                              </p:val>
                                            </p:tav>
                                          </p:tavLst>
                                        </p:anim>
                                        <p:animEffect transition="in" filter="fade">
                                          <p:cBhvr>
                                            <p:cTn id="68" dur="1000"/>
                                            <p:tgtEl>
                                              <p:spTgt spid="18"/>
                                            </p:tgtEl>
                                          </p:cBhvr>
                                        </p:animEffect>
                                      </p:childTnLst>
                                    </p:cTn>
                                  </p:par>
                                  <p:par>
                                    <p:cTn id="69" presetID="31" presetClass="entr" presetSubtype="0" fill="hold" grpId="0" nodeType="withEffect">
                                      <p:stCondLst>
                                        <p:cond delay="1000"/>
                                      </p:stCondLst>
                                      <p:childTnLst>
                                        <p:set>
                                          <p:cBhvr>
                                            <p:cTn id="70" dur="1" fill="hold">
                                              <p:stCondLst>
                                                <p:cond delay="0"/>
                                              </p:stCondLst>
                                            </p:cTn>
                                            <p:tgtEl>
                                              <p:spTgt spid="19"/>
                                            </p:tgtEl>
                                            <p:attrNameLst>
                                              <p:attrName>style.visibility</p:attrName>
                                            </p:attrNameLst>
                                          </p:cBhvr>
                                          <p:to>
                                            <p:strVal val="visible"/>
                                          </p:to>
                                        </p:set>
                                        <p:anim calcmode="lin" valueType="num">
                                          <p:cBhvr>
                                            <p:cTn id="71" dur="1000" fill="hold"/>
                                            <p:tgtEl>
                                              <p:spTgt spid="19"/>
                                            </p:tgtEl>
                                            <p:attrNameLst>
                                              <p:attrName>ppt_w</p:attrName>
                                            </p:attrNameLst>
                                          </p:cBhvr>
                                          <p:tavLst>
                                            <p:tav tm="0">
                                              <p:val>
                                                <p:fltVal val="0"/>
                                              </p:val>
                                            </p:tav>
                                            <p:tav tm="100000">
                                              <p:val>
                                                <p:strVal val="#ppt_w"/>
                                              </p:val>
                                            </p:tav>
                                          </p:tavLst>
                                        </p:anim>
                                        <p:anim calcmode="lin" valueType="num">
                                          <p:cBhvr>
                                            <p:cTn id="72" dur="1000" fill="hold"/>
                                            <p:tgtEl>
                                              <p:spTgt spid="19"/>
                                            </p:tgtEl>
                                            <p:attrNameLst>
                                              <p:attrName>ppt_h</p:attrName>
                                            </p:attrNameLst>
                                          </p:cBhvr>
                                          <p:tavLst>
                                            <p:tav tm="0">
                                              <p:val>
                                                <p:fltVal val="0"/>
                                              </p:val>
                                            </p:tav>
                                            <p:tav tm="100000">
                                              <p:val>
                                                <p:strVal val="#ppt_h"/>
                                              </p:val>
                                            </p:tav>
                                          </p:tavLst>
                                        </p:anim>
                                        <p:anim calcmode="lin" valueType="num">
                                          <p:cBhvr>
                                            <p:cTn id="73" dur="1000" fill="hold"/>
                                            <p:tgtEl>
                                              <p:spTgt spid="19"/>
                                            </p:tgtEl>
                                            <p:attrNameLst>
                                              <p:attrName>style.rotation</p:attrName>
                                            </p:attrNameLst>
                                          </p:cBhvr>
                                          <p:tavLst>
                                            <p:tav tm="0">
                                              <p:val>
                                                <p:fltVal val="90"/>
                                              </p:val>
                                            </p:tav>
                                            <p:tav tm="100000">
                                              <p:val>
                                                <p:fltVal val="0"/>
                                              </p:val>
                                            </p:tav>
                                          </p:tavLst>
                                        </p:anim>
                                        <p:animEffect transition="in" filter="fade">
                                          <p:cBhvr>
                                            <p:cTn id="74" dur="1000"/>
                                            <p:tgtEl>
                                              <p:spTgt spid="19"/>
                                            </p:tgtEl>
                                          </p:cBhvr>
                                        </p:animEffect>
                                      </p:childTnLst>
                                    </p:cTn>
                                  </p:par>
                                  <p:par>
                                    <p:cTn id="75" presetID="31" presetClass="entr" presetSubtype="0" fill="hold" grpId="0" nodeType="withEffect">
                                      <p:stCondLst>
                                        <p:cond delay="1100"/>
                                      </p:stCondLst>
                                      <p:childTnLst>
                                        <p:set>
                                          <p:cBhvr>
                                            <p:cTn id="76" dur="1" fill="hold">
                                              <p:stCondLst>
                                                <p:cond delay="0"/>
                                              </p:stCondLst>
                                            </p:cTn>
                                            <p:tgtEl>
                                              <p:spTgt spid="20"/>
                                            </p:tgtEl>
                                            <p:attrNameLst>
                                              <p:attrName>style.visibility</p:attrName>
                                            </p:attrNameLst>
                                          </p:cBhvr>
                                          <p:to>
                                            <p:strVal val="visible"/>
                                          </p:to>
                                        </p:set>
                                        <p:anim calcmode="lin" valueType="num">
                                          <p:cBhvr>
                                            <p:cTn id="77" dur="1000" fill="hold"/>
                                            <p:tgtEl>
                                              <p:spTgt spid="20"/>
                                            </p:tgtEl>
                                            <p:attrNameLst>
                                              <p:attrName>ppt_w</p:attrName>
                                            </p:attrNameLst>
                                          </p:cBhvr>
                                          <p:tavLst>
                                            <p:tav tm="0">
                                              <p:val>
                                                <p:fltVal val="0"/>
                                              </p:val>
                                            </p:tav>
                                            <p:tav tm="100000">
                                              <p:val>
                                                <p:strVal val="#ppt_w"/>
                                              </p:val>
                                            </p:tav>
                                          </p:tavLst>
                                        </p:anim>
                                        <p:anim calcmode="lin" valueType="num">
                                          <p:cBhvr>
                                            <p:cTn id="78" dur="1000" fill="hold"/>
                                            <p:tgtEl>
                                              <p:spTgt spid="20"/>
                                            </p:tgtEl>
                                            <p:attrNameLst>
                                              <p:attrName>ppt_h</p:attrName>
                                            </p:attrNameLst>
                                          </p:cBhvr>
                                          <p:tavLst>
                                            <p:tav tm="0">
                                              <p:val>
                                                <p:fltVal val="0"/>
                                              </p:val>
                                            </p:tav>
                                            <p:tav tm="100000">
                                              <p:val>
                                                <p:strVal val="#ppt_h"/>
                                              </p:val>
                                            </p:tav>
                                          </p:tavLst>
                                        </p:anim>
                                        <p:anim calcmode="lin" valueType="num">
                                          <p:cBhvr>
                                            <p:cTn id="79" dur="1000" fill="hold"/>
                                            <p:tgtEl>
                                              <p:spTgt spid="20"/>
                                            </p:tgtEl>
                                            <p:attrNameLst>
                                              <p:attrName>style.rotation</p:attrName>
                                            </p:attrNameLst>
                                          </p:cBhvr>
                                          <p:tavLst>
                                            <p:tav tm="0">
                                              <p:val>
                                                <p:fltVal val="90"/>
                                              </p:val>
                                            </p:tav>
                                            <p:tav tm="100000">
                                              <p:val>
                                                <p:fltVal val="0"/>
                                              </p:val>
                                            </p:tav>
                                          </p:tavLst>
                                        </p:anim>
                                        <p:animEffect transition="in" filter="fade">
                                          <p:cBhvr>
                                            <p:cTn id="80" dur="1000"/>
                                            <p:tgtEl>
                                              <p:spTgt spid="20"/>
                                            </p:tgtEl>
                                          </p:cBhvr>
                                        </p:animEffect>
                                      </p:childTnLst>
                                    </p:cTn>
                                  </p:par>
                                  <p:par>
                                    <p:cTn id="81" presetID="31" presetClass="entr" presetSubtype="0" fill="hold" grpId="0" nodeType="withEffect">
                                      <p:stCondLst>
                                        <p:cond delay="1200"/>
                                      </p:stCondLst>
                                      <p:childTnLst>
                                        <p:set>
                                          <p:cBhvr>
                                            <p:cTn id="82" dur="1" fill="hold">
                                              <p:stCondLst>
                                                <p:cond delay="0"/>
                                              </p:stCondLst>
                                            </p:cTn>
                                            <p:tgtEl>
                                              <p:spTgt spid="26"/>
                                            </p:tgtEl>
                                            <p:attrNameLst>
                                              <p:attrName>style.visibility</p:attrName>
                                            </p:attrNameLst>
                                          </p:cBhvr>
                                          <p:to>
                                            <p:strVal val="visible"/>
                                          </p:to>
                                        </p:set>
                                        <p:anim calcmode="lin" valueType="num">
                                          <p:cBhvr>
                                            <p:cTn id="83" dur="1000" fill="hold"/>
                                            <p:tgtEl>
                                              <p:spTgt spid="26"/>
                                            </p:tgtEl>
                                            <p:attrNameLst>
                                              <p:attrName>ppt_w</p:attrName>
                                            </p:attrNameLst>
                                          </p:cBhvr>
                                          <p:tavLst>
                                            <p:tav tm="0">
                                              <p:val>
                                                <p:fltVal val="0"/>
                                              </p:val>
                                            </p:tav>
                                            <p:tav tm="100000">
                                              <p:val>
                                                <p:strVal val="#ppt_w"/>
                                              </p:val>
                                            </p:tav>
                                          </p:tavLst>
                                        </p:anim>
                                        <p:anim calcmode="lin" valueType="num">
                                          <p:cBhvr>
                                            <p:cTn id="84" dur="1000" fill="hold"/>
                                            <p:tgtEl>
                                              <p:spTgt spid="26"/>
                                            </p:tgtEl>
                                            <p:attrNameLst>
                                              <p:attrName>ppt_h</p:attrName>
                                            </p:attrNameLst>
                                          </p:cBhvr>
                                          <p:tavLst>
                                            <p:tav tm="0">
                                              <p:val>
                                                <p:fltVal val="0"/>
                                              </p:val>
                                            </p:tav>
                                            <p:tav tm="100000">
                                              <p:val>
                                                <p:strVal val="#ppt_h"/>
                                              </p:val>
                                            </p:tav>
                                          </p:tavLst>
                                        </p:anim>
                                        <p:anim calcmode="lin" valueType="num">
                                          <p:cBhvr>
                                            <p:cTn id="85" dur="1000" fill="hold"/>
                                            <p:tgtEl>
                                              <p:spTgt spid="26"/>
                                            </p:tgtEl>
                                            <p:attrNameLst>
                                              <p:attrName>style.rotation</p:attrName>
                                            </p:attrNameLst>
                                          </p:cBhvr>
                                          <p:tavLst>
                                            <p:tav tm="0">
                                              <p:val>
                                                <p:fltVal val="90"/>
                                              </p:val>
                                            </p:tav>
                                            <p:tav tm="100000">
                                              <p:val>
                                                <p:fltVal val="0"/>
                                              </p:val>
                                            </p:tav>
                                          </p:tavLst>
                                        </p:anim>
                                        <p:animEffect transition="in" filter="fade">
                                          <p:cBhvr>
                                            <p:cTn id="86" dur="1000"/>
                                            <p:tgtEl>
                                              <p:spTgt spid="26"/>
                                            </p:tgtEl>
                                          </p:cBhvr>
                                        </p:animEffect>
                                      </p:childTnLst>
                                    </p:cTn>
                                  </p:par>
                                  <p:par>
                                    <p:cTn id="87" presetID="31" presetClass="entr" presetSubtype="0" fill="hold" grpId="0" nodeType="withEffect">
                                      <p:stCondLst>
                                        <p:cond delay="1300"/>
                                      </p:stCondLst>
                                      <p:childTnLst>
                                        <p:set>
                                          <p:cBhvr>
                                            <p:cTn id="88" dur="1" fill="hold">
                                              <p:stCondLst>
                                                <p:cond delay="0"/>
                                              </p:stCondLst>
                                            </p:cTn>
                                            <p:tgtEl>
                                              <p:spTgt spid="27"/>
                                            </p:tgtEl>
                                            <p:attrNameLst>
                                              <p:attrName>style.visibility</p:attrName>
                                            </p:attrNameLst>
                                          </p:cBhvr>
                                          <p:to>
                                            <p:strVal val="visible"/>
                                          </p:to>
                                        </p:set>
                                        <p:anim calcmode="lin" valueType="num">
                                          <p:cBhvr>
                                            <p:cTn id="89" dur="1000" fill="hold"/>
                                            <p:tgtEl>
                                              <p:spTgt spid="27"/>
                                            </p:tgtEl>
                                            <p:attrNameLst>
                                              <p:attrName>ppt_w</p:attrName>
                                            </p:attrNameLst>
                                          </p:cBhvr>
                                          <p:tavLst>
                                            <p:tav tm="0">
                                              <p:val>
                                                <p:fltVal val="0"/>
                                              </p:val>
                                            </p:tav>
                                            <p:tav tm="100000">
                                              <p:val>
                                                <p:strVal val="#ppt_w"/>
                                              </p:val>
                                            </p:tav>
                                          </p:tavLst>
                                        </p:anim>
                                        <p:anim calcmode="lin" valueType="num">
                                          <p:cBhvr>
                                            <p:cTn id="90" dur="1000" fill="hold"/>
                                            <p:tgtEl>
                                              <p:spTgt spid="27"/>
                                            </p:tgtEl>
                                            <p:attrNameLst>
                                              <p:attrName>ppt_h</p:attrName>
                                            </p:attrNameLst>
                                          </p:cBhvr>
                                          <p:tavLst>
                                            <p:tav tm="0">
                                              <p:val>
                                                <p:fltVal val="0"/>
                                              </p:val>
                                            </p:tav>
                                            <p:tav tm="100000">
                                              <p:val>
                                                <p:strVal val="#ppt_h"/>
                                              </p:val>
                                            </p:tav>
                                          </p:tavLst>
                                        </p:anim>
                                        <p:anim calcmode="lin" valueType="num">
                                          <p:cBhvr>
                                            <p:cTn id="91" dur="1000" fill="hold"/>
                                            <p:tgtEl>
                                              <p:spTgt spid="27"/>
                                            </p:tgtEl>
                                            <p:attrNameLst>
                                              <p:attrName>style.rotation</p:attrName>
                                            </p:attrNameLst>
                                          </p:cBhvr>
                                          <p:tavLst>
                                            <p:tav tm="0">
                                              <p:val>
                                                <p:fltVal val="90"/>
                                              </p:val>
                                            </p:tav>
                                            <p:tav tm="100000">
                                              <p:val>
                                                <p:fltVal val="0"/>
                                              </p:val>
                                            </p:tav>
                                          </p:tavLst>
                                        </p:anim>
                                        <p:animEffect transition="in" filter="fade">
                                          <p:cBhvr>
                                            <p:cTn id="92" dur="1000"/>
                                            <p:tgtEl>
                                              <p:spTgt spid="27"/>
                                            </p:tgtEl>
                                          </p:cBhvr>
                                        </p:animEffect>
                                      </p:childTnLst>
                                    </p:cTn>
                                  </p:par>
                                  <p:par>
                                    <p:cTn id="93" presetID="31" presetClass="entr" presetSubtype="0" fill="hold" grpId="0" nodeType="withEffect">
                                      <p:stCondLst>
                                        <p:cond delay="1400"/>
                                      </p:stCondLst>
                                      <p:childTnLst>
                                        <p:set>
                                          <p:cBhvr>
                                            <p:cTn id="94" dur="1" fill="hold">
                                              <p:stCondLst>
                                                <p:cond delay="0"/>
                                              </p:stCondLst>
                                            </p:cTn>
                                            <p:tgtEl>
                                              <p:spTgt spid="28"/>
                                            </p:tgtEl>
                                            <p:attrNameLst>
                                              <p:attrName>style.visibility</p:attrName>
                                            </p:attrNameLst>
                                          </p:cBhvr>
                                          <p:to>
                                            <p:strVal val="visible"/>
                                          </p:to>
                                        </p:set>
                                        <p:anim calcmode="lin" valueType="num">
                                          <p:cBhvr>
                                            <p:cTn id="95" dur="1000" fill="hold"/>
                                            <p:tgtEl>
                                              <p:spTgt spid="28"/>
                                            </p:tgtEl>
                                            <p:attrNameLst>
                                              <p:attrName>ppt_w</p:attrName>
                                            </p:attrNameLst>
                                          </p:cBhvr>
                                          <p:tavLst>
                                            <p:tav tm="0">
                                              <p:val>
                                                <p:fltVal val="0"/>
                                              </p:val>
                                            </p:tav>
                                            <p:tav tm="100000">
                                              <p:val>
                                                <p:strVal val="#ppt_w"/>
                                              </p:val>
                                            </p:tav>
                                          </p:tavLst>
                                        </p:anim>
                                        <p:anim calcmode="lin" valueType="num">
                                          <p:cBhvr>
                                            <p:cTn id="96" dur="1000" fill="hold"/>
                                            <p:tgtEl>
                                              <p:spTgt spid="28"/>
                                            </p:tgtEl>
                                            <p:attrNameLst>
                                              <p:attrName>ppt_h</p:attrName>
                                            </p:attrNameLst>
                                          </p:cBhvr>
                                          <p:tavLst>
                                            <p:tav tm="0">
                                              <p:val>
                                                <p:fltVal val="0"/>
                                              </p:val>
                                            </p:tav>
                                            <p:tav tm="100000">
                                              <p:val>
                                                <p:strVal val="#ppt_h"/>
                                              </p:val>
                                            </p:tav>
                                          </p:tavLst>
                                        </p:anim>
                                        <p:anim calcmode="lin" valueType="num">
                                          <p:cBhvr>
                                            <p:cTn id="97" dur="1000" fill="hold"/>
                                            <p:tgtEl>
                                              <p:spTgt spid="28"/>
                                            </p:tgtEl>
                                            <p:attrNameLst>
                                              <p:attrName>style.rotation</p:attrName>
                                            </p:attrNameLst>
                                          </p:cBhvr>
                                          <p:tavLst>
                                            <p:tav tm="0">
                                              <p:val>
                                                <p:fltVal val="90"/>
                                              </p:val>
                                            </p:tav>
                                            <p:tav tm="100000">
                                              <p:val>
                                                <p:fltVal val="0"/>
                                              </p:val>
                                            </p:tav>
                                          </p:tavLst>
                                        </p:anim>
                                        <p:animEffect transition="in" filter="fade">
                                          <p:cBhvr>
                                            <p:cTn id="98" dur="1000"/>
                                            <p:tgtEl>
                                              <p:spTgt spid="28"/>
                                            </p:tgtEl>
                                          </p:cBhvr>
                                        </p:animEffect>
                                      </p:childTnLst>
                                    </p:cTn>
                                  </p:par>
                                  <p:par>
                                    <p:cTn id="99" presetID="31" presetClass="entr" presetSubtype="0" fill="hold" grpId="0" nodeType="withEffect">
                                      <p:stCondLst>
                                        <p:cond delay="1500"/>
                                      </p:stCondLst>
                                      <p:childTnLst>
                                        <p:set>
                                          <p:cBhvr>
                                            <p:cTn id="100" dur="1" fill="hold">
                                              <p:stCondLst>
                                                <p:cond delay="0"/>
                                              </p:stCondLst>
                                            </p:cTn>
                                            <p:tgtEl>
                                              <p:spTgt spid="29"/>
                                            </p:tgtEl>
                                            <p:attrNameLst>
                                              <p:attrName>style.visibility</p:attrName>
                                            </p:attrNameLst>
                                          </p:cBhvr>
                                          <p:to>
                                            <p:strVal val="visible"/>
                                          </p:to>
                                        </p:set>
                                        <p:anim calcmode="lin" valueType="num">
                                          <p:cBhvr>
                                            <p:cTn id="101" dur="1000" fill="hold"/>
                                            <p:tgtEl>
                                              <p:spTgt spid="29"/>
                                            </p:tgtEl>
                                            <p:attrNameLst>
                                              <p:attrName>ppt_w</p:attrName>
                                            </p:attrNameLst>
                                          </p:cBhvr>
                                          <p:tavLst>
                                            <p:tav tm="0">
                                              <p:val>
                                                <p:fltVal val="0"/>
                                              </p:val>
                                            </p:tav>
                                            <p:tav tm="100000">
                                              <p:val>
                                                <p:strVal val="#ppt_w"/>
                                              </p:val>
                                            </p:tav>
                                          </p:tavLst>
                                        </p:anim>
                                        <p:anim calcmode="lin" valueType="num">
                                          <p:cBhvr>
                                            <p:cTn id="102" dur="1000" fill="hold"/>
                                            <p:tgtEl>
                                              <p:spTgt spid="29"/>
                                            </p:tgtEl>
                                            <p:attrNameLst>
                                              <p:attrName>ppt_h</p:attrName>
                                            </p:attrNameLst>
                                          </p:cBhvr>
                                          <p:tavLst>
                                            <p:tav tm="0">
                                              <p:val>
                                                <p:fltVal val="0"/>
                                              </p:val>
                                            </p:tav>
                                            <p:tav tm="100000">
                                              <p:val>
                                                <p:strVal val="#ppt_h"/>
                                              </p:val>
                                            </p:tav>
                                          </p:tavLst>
                                        </p:anim>
                                        <p:anim calcmode="lin" valueType="num">
                                          <p:cBhvr>
                                            <p:cTn id="103" dur="1000" fill="hold"/>
                                            <p:tgtEl>
                                              <p:spTgt spid="29"/>
                                            </p:tgtEl>
                                            <p:attrNameLst>
                                              <p:attrName>style.rotation</p:attrName>
                                            </p:attrNameLst>
                                          </p:cBhvr>
                                          <p:tavLst>
                                            <p:tav tm="0">
                                              <p:val>
                                                <p:fltVal val="90"/>
                                              </p:val>
                                            </p:tav>
                                            <p:tav tm="100000">
                                              <p:val>
                                                <p:fltVal val="0"/>
                                              </p:val>
                                            </p:tav>
                                          </p:tavLst>
                                        </p:anim>
                                        <p:animEffect transition="in" filter="fade">
                                          <p:cBhvr>
                                            <p:cTn id="104" dur="1000"/>
                                            <p:tgtEl>
                                              <p:spTgt spid="29"/>
                                            </p:tgtEl>
                                          </p:cBhvr>
                                        </p:animEffect>
                                      </p:childTnLst>
                                    </p:cTn>
                                  </p:par>
                                  <p:par>
                                    <p:cTn id="105" presetID="31" presetClass="entr" presetSubtype="0" fill="hold" grpId="0" nodeType="withEffect">
                                      <p:stCondLst>
                                        <p:cond delay="1600"/>
                                      </p:stCondLst>
                                      <p:childTnLst>
                                        <p:set>
                                          <p:cBhvr>
                                            <p:cTn id="106" dur="1" fill="hold">
                                              <p:stCondLst>
                                                <p:cond delay="0"/>
                                              </p:stCondLst>
                                            </p:cTn>
                                            <p:tgtEl>
                                              <p:spTgt spid="44"/>
                                            </p:tgtEl>
                                            <p:attrNameLst>
                                              <p:attrName>style.visibility</p:attrName>
                                            </p:attrNameLst>
                                          </p:cBhvr>
                                          <p:to>
                                            <p:strVal val="visible"/>
                                          </p:to>
                                        </p:set>
                                        <p:anim calcmode="lin" valueType="num">
                                          <p:cBhvr>
                                            <p:cTn id="107" dur="1000" fill="hold"/>
                                            <p:tgtEl>
                                              <p:spTgt spid="44"/>
                                            </p:tgtEl>
                                            <p:attrNameLst>
                                              <p:attrName>ppt_w</p:attrName>
                                            </p:attrNameLst>
                                          </p:cBhvr>
                                          <p:tavLst>
                                            <p:tav tm="0">
                                              <p:val>
                                                <p:fltVal val="0"/>
                                              </p:val>
                                            </p:tav>
                                            <p:tav tm="100000">
                                              <p:val>
                                                <p:strVal val="#ppt_w"/>
                                              </p:val>
                                            </p:tav>
                                          </p:tavLst>
                                        </p:anim>
                                        <p:anim calcmode="lin" valueType="num">
                                          <p:cBhvr>
                                            <p:cTn id="108" dur="1000" fill="hold"/>
                                            <p:tgtEl>
                                              <p:spTgt spid="44"/>
                                            </p:tgtEl>
                                            <p:attrNameLst>
                                              <p:attrName>ppt_h</p:attrName>
                                            </p:attrNameLst>
                                          </p:cBhvr>
                                          <p:tavLst>
                                            <p:tav tm="0">
                                              <p:val>
                                                <p:fltVal val="0"/>
                                              </p:val>
                                            </p:tav>
                                            <p:tav tm="100000">
                                              <p:val>
                                                <p:strVal val="#ppt_h"/>
                                              </p:val>
                                            </p:tav>
                                          </p:tavLst>
                                        </p:anim>
                                        <p:anim calcmode="lin" valueType="num">
                                          <p:cBhvr>
                                            <p:cTn id="109" dur="1000" fill="hold"/>
                                            <p:tgtEl>
                                              <p:spTgt spid="44"/>
                                            </p:tgtEl>
                                            <p:attrNameLst>
                                              <p:attrName>style.rotation</p:attrName>
                                            </p:attrNameLst>
                                          </p:cBhvr>
                                          <p:tavLst>
                                            <p:tav tm="0">
                                              <p:val>
                                                <p:fltVal val="90"/>
                                              </p:val>
                                            </p:tav>
                                            <p:tav tm="100000">
                                              <p:val>
                                                <p:fltVal val="0"/>
                                              </p:val>
                                            </p:tav>
                                          </p:tavLst>
                                        </p:anim>
                                        <p:animEffect transition="in" filter="fade">
                                          <p:cBhvr>
                                            <p:cTn id="110" dur="1000"/>
                                            <p:tgtEl>
                                              <p:spTgt spid="44"/>
                                            </p:tgtEl>
                                          </p:cBhvr>
                                        </p:animEffect>
                                      </p:childTnLst>
                                    </p:cTn>
                                  </p:par>
                                  <p:par>
                                    <p:cTn id="111" presetID="31" presetClass="entr" presetSubtype="0" fill="hold" grpId="0" nodeType="withEffect">
                                      <p:stCondLst>
                                        <p:cond delay="1700"/>
                                      </p:stCondLst>
                                      <p:childTnLst>
                                        <p:set>
                                          <p:cBhvr>
                                            <p:cTn id="112" dur="1" fill="hold">
                                              <p:stCondLst>
                                                <p:cond delay="0"/>
                                              </p:stCondLst>
                                            </p:cTn>
                                            <p:tgtEl>
                                              <p:spTgt spid="45"/>
                                            </p:tgtEl>
                                            <p:attrNameLst>
                                              <p:attrName>style.visibility</p:attrName>
                                            </p:attrNameLst>
                                          </p:cBhvr>
                                          <p:to>
                                            <p:strVal val="visible"/>
                                          </p:to>
                                        </p:set>
                                        <p:anim calcmode="lin" valueType="num">
                                          <p:cBhvr>
                                            <p:cTn id="113" dur="1000" fill="hold"/>
                                            <p:tgtEl>
                                              <p:spTgt spid="45"/>
                                            </p:tgtEl>
                                            <p:attrNameLst>
                                              <p:attrName>ppt_w</p:attrName>
                                            </p:attrNameLst>
                                          </p:cBhvr>
                                          <p:tavLst>
                                            <p:tav tm="0">
                                              <p:val>
                                                <p:fltVal val="0"/>
                                              </p:val>
                                            </p:tav>
                                            <p:tav tm="100000">
                                              <p:val>
                                                <p:strVal val="#ppt_w"/>
                                              </p:val>
                                            </p:tav>
                                          </p:tavLst>
                                        </p:anim>
                                        <p:anim calcmode="lin" valueType="num">
                                          <p:cBhvr>
                                            <p:cTn id="114" dur="1000" fill="hold"/>
                                            <p:tgtEl>
                                              <p:spTgt spid="45"/>
                                            </p:tgtEl>
                                            <p:attrNameLst>
                                              <p:attrName>ppt_h</p:attrName>
                                            </p:attrNameLst>
                                          </p:cBhvr>
                                          <p:tavLst>
                                            <p:tav tm="0">
                                              <p:val>
                                                <p:fltVal val="0"/>
                                              </p:val>
                                            </p:tav>
                                            <p:tav tm="100000">
                                              <p:val>
                                                <p:strVal val="#ppt_h"/>
                                              </p:val>
                                            </p:tav>
                                          </p:tavLst>
                                        </p:anim>
                                        <p:anim calcmode="lin" valueType="num">
                                          <p:cBhvr>
                                            <p:cTn id="115" dur="1000" fill="hold"/>
                                            <p:tgtEl>
                                              <p:spTgt spid="45"/>
                                            </p:tgtEl>
                                            <p:attrNameLst>
                                              <p:attrName>style.rotation</p:attrName>
                                            </p:attrNameLst>
                                          </p:cBhvr>
                                          <p:tavLst>
                                            <p:tav tm="0">
                                              <p:val>
                                                <p:fltVal val="90"/>
                                              </p:val>
                                            </p:tav>
                                            <p:tav tm="100000">
                                              <p:val>
                                                <p:fltVal val="0"/>
                                              </p:val>
                                            </p:tav>
                                          </p:tavLst>
                                        </p:anim>
                                        <p:animEffect transition="in" filter="fade">
                                          <p:cBhvr>
                                            <p:cTn id="116" dur="1000"/>
                                            <p:tgtEl>
                                              <p:spTgt spid="45"/>
                                            </p:tgtEl>
                                          </p:cBhvr>
                                        </p:animEffect>
                                      </p:childTnLst>
                                    </p:cTn>
                                  </p:par>
                                  <p:par>
                                    <p:cTn id="117" presetID="31" presetClass="entr" presetSubtype="0" fill="hold" grpId="0" nodeType="withEffect">
                                      <p:stCondLst>
                                        <p:cond delay="1800"/>
                                      </p:stCondLst>
                                      <p:childTnLst>
                                        <p:set>
                                          <p:cBhvr>
                                            <p:cTn id="118" dur="1" fill="hold">
                                              <p:stCondLst>
                                                <p:cond delay="0"/>
                                              </p:stCondLst>
                                            </p:cTn>
                                            <p:tgtEl>
                                              <p:spTgt spid="46"/>
                                            </p:tgtEl>
                                            <p:attrNameLst>
                                              <p:attrName>style.visibility</p:attrName>
                                            </p:attrNameLst>
                                          </p:cBhvr>
                                          <p:to>
                                            <p:strVal val="visible"/>
                                          </p:to>
                                        </p:set>
                                        <p:anim calcmode="lin" valueType="num">
                                          <p:cBhvr>
                                            <p:cTn id="119" dur="1000" fill="hold"/>
                                            <p:tgtEl>
                                              <p:spTgt spid="46"/>
                                            </p:tgtEl>
                                            <p:attrNameLst>
                                              <p:attrName>ppt_w</p:attrName>
                                            </p:attrNameLst>
                                          </p:cBhvr>
                                          <p:tavLst>
                                            <p:tav tm="0">
                                              <p:val>
                                                <p:fltVal val="0"/>
                                              </p:val>
                                            </p:tav>
                                            <p:tav tm="100000">
                                              <p:val>
                                                <p:strVal val="#ppt_w"/>
                                              </p:val>
                                            </p:tav>
                                          </p:tavLst>
                                        </p:anim>
                                        <p:anim calcmode="lin" valueType="num">
                                          <p:cBhvr>
                                            <p:cTn id="120" dur="1000" fill="hold"/>
                                            <p:tgtEl>
                                              <p:spTgt spid="46"/>
                                            </p:tgtEl>
                                            <p:attrNameLst>
                                              <p:attrName>ppt_h</p:attrName>
                                            </p:attrNameLst>
                                          </p:cBhvr>
                                          <p:tavLst>
                                            <p:tav tm="0">
                                              <p:val>
                                                <p:fltVal val="0"/>
                                              </p:val>
                                            </p:tav>
                                            <p:tav tm="100000">
                                              <p:val>
                                                <p:strVal val="#ppt_h"/>
                                              </p:val>
                                            </p:tav>
                                          </p:tavLst>
                                        </p:anim>
                                        <p:anim calcmode="lin" valueType="num">
                                          <p:cBhvr>
                                            <p:cTn id="121" dur="1000" fill="hold"/>
                                            <p:tgtEl>
                                              <p:spTgt spid="46"/>
                                            </p:tgtEl>
                                            <p:attrNameLst>
                                              <p:attrName>style.rotation</p:attrName>
                                            </p:attrNameLst>
                                          </p:cBhvr>
                                          <p:tavLst>
                                            <p:tav tm="0">
                                              <p:val>
                                                <p:fltVal val="90"/>
                                              </p:val>
                                            </p:tav>
                                            <p:tav tm="100000">
                                              <p:val>
                                                <p:fltVal val="0"/>
                                              </p:val>
                                            </p:tav>
                                          </p:tavLst>
                                        </p:anim>
                                        <p:animEffect transition="in" filter="fade">
                                          <p:cBhvr>
                                            <p:cTn id="122" dur="1000"/>
                                            <p:tgtEl>
                                              <p:spTgt spid="46"/>
                                            </p:tgtEl>
                                          </p:cBhvr>
                                        </p:animEffect>
                                      </p:childTnLst>
                                    </p:cTn>
                                  </p:par>
                                  <p:par>
                                    <p:cTn id="123" presetID="12" presetClass="entr" presetSubtype="8" fill="hold" grpId="0" nodeType="withEffect">
                                      <p:stCondLst>
                                        <p:cond delay="2750"/>
                                      </p:stCondLst>
                                      <p:childTnLst>
                                        <p:set>
                                          <p:cBhvr>
                                            <p:cTn id="124" dur="1" fill="hold">
                                              <p:stCondLst>
                                                <p:cond delay="0"/>
                                              </p:stCondLst>
                                            </p:cTn>
                                            <p:tgtEl>
                                              <p:spTgt spid="32"/>
                                            </p:tgtEl>
                                            <p:attrNameLst>
                                              <p:attrName>style.visibility</p:attrName>
                                            </p:attrNameLst>
                                          </p:cBhvr>
                                          <p:to>
                                            <p:strVal val="visible"/>
                                          </p:to>
                                        </p:set>
                                        <p:anim calcmode="lin" valueType="num">
                                          <p:cBhvr additive="base">
                                            <p:cTn id="125" dur="500"/>
                                            <p:tgtEl>
                                              <p:spTgt spid="32"/>
                                            </p:tgtEl>
                                            <p:attrNameLst>
                                              <p:attrName>ppt_x</p:attrName>
                                            </p:attrNameLst>
                                          </p:cBhvr>
                                          <p:tavLst>
                                            <p:tav tm="0">
                                              <p:val>
                                                <p:strVal val="#ppt_x-#ppt_w*1.125000"/>
                                              </p:val>
                                            </p:tav>
                                            <p:tav tm="100000">
                                              <p:val>
                                                <p:strVal val="#ppt_x"/>
                                              </p:val>
                                            </p:tav>
                                          </p:tavLst>
                                        </p:anim>
                                        <p:animEffect transition="in" filter="wipe(right)">
                                          <p:cBhvr>
                                            <p:cTn id="126" dur="500"/>
                                            <p:tgtEl>
                                              <p:spTgt spid="32"/>
                                            </p:tgtEl>
                                          </p:cBhvr>
                                        </p:animEffect>
                                      </p:childTnLst>
                                    </p:cTn>
                                  </p:par>
                                  <p:par>
                                    <p:cTn id="127" presetID="10" presetClass="entr" presetSubtype="0" fill="hold" grpId="0" nodeType="withEffect">
                                      <p:stCondLst>
                                        <p:cond delay="275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par>
                                    <p:cTn id="130" presetID="10" presetClass="entr" presetSubtype="0" fill="hold" grpId="0" nodeType="withEffect">
                                      <p:stCondLst>
                                        <p:cond delay="275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500"/>
                                            <p:tgtEl>
                                              <p:spTgt spid="31"/>
                                            </p:tgtEl>
                                          </p:cBhvr>
                                        </p:animEffect>
                                      </p:childTnLst>
                                    </p:cTn>
                                  </p:par>
                                  <p:par>
                                    <p:cTn id="133" presetID="31"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 calcmode="lin" valueType="num">
                                          <p:cBhvr>
                                            <p:cTn id="135" dur="1000" fill="hold"/>
                                            <p:tgtEl>
                                              <p:spTgt spid="47"/>
                                            </p:tgtEl>
                                            <p:attrNameLst>
                                              <p:attrName>ppt_w</p:attrName>
                                            </p:attrNameLst>
                                          </p:cBhvr>
                                          <p:tavLst>
                                            <p:tav tm="0">
                                              <p:val>
                                                <p:fltVal val="0"/>
                                              </p:val>
                                            </p:tav>
                                            <p:tav tm="100000">
                                              <p:val>
                                                <p:strVal val="#ppt_w"/>
                                              </p:val>
                                            </p:tav>
                                          </p:tavLst>
                                        </p:anim>
                                        <p:anim calcmode="lin" valueType="num">
                                          <p:cBhvr>
                                            <p:cTn id="136" dur="1000" fill="hold"/>
                                            <p:tgtEl>
                                              <p:spTgt spid="47"/>
                                            </p:tgtEl>
                                            <p:attrNameLst>
                                              <p:attrName>ppt_h</p:attrName>
                                            </p:attrNameLst>
                                          </p:cBhvr>
                                          <p:tavLst>
                                            <p:tav tm="0">
                                              <p:val>
                                                <p:fltVal val="0"/>
                                              </p:val>
                                            </p:tav>
                                            <p:tav tm="100000">
                                              <p:val>
                                                <p:strVal val="#ppt_h"/>
                                              </p:val>
                                            </p:tav>
                                          </p:tavLst>
                                        </p:anim>
                                        <p:anim calcmode="lin" valueType="num">
                                          <p:cBhvr>
                                            <p:cTn id="137" dur="1000" fill="hold"/>
                                            <p:tgtEl>
                                              <p:spTgt spid="47"/>
                                            </p:tgtEl>
                                            <p:attrNameLst>
                                              <p:attrName>style.rotation</p:attrName>
                                            </p:attrNameLst>
                                          </p:cBhvr>
                                          <p:tavLst>
                                            <p:tav tm="0">
                                              <p:val>
                                                <p:fltVal val="90"/>
                                              </p:val>
                                            </p:tav>
                                            <p:tav tm="100000">
                                              <p:val>
                                                <p:fltVal val="0"/>
                                              </p:val>
                                            </p:tav>
                                          </p:tavLst>
                                        </p:anim>
                                        <p:animEffect transition="in" filter="fade">
                                          <p:cBhvr>
                                            <p:cTn id="138" dur="1000"/>
                                            <p:tgtEl>
                                              <p:spTgt spid="47"/>
                                            </p:tgtEl>
                                          </p:cBhvr>
                                        </p:animEffect>
                                      </p:childTnLst>
                                    </p:cTn>
                                  </p:par>
                                  <p:par>
                                    <p:cTn id="139" presetID="31" presetClass="entr" presetSubtype="0" fill="hold" grpId="0" nodeType="withEffect">
                                      <p:stCondLst>
                                        <p:cond delay="100"/>
                                      </p:stCondLst>
                                      <p:childTnLst>
                                        <p:set>
                                          <p:cBhvr>
                                            <p:cTn id="140" dur="1" fill="hold">
                                              <p:stCondLst>
                                                <p:cond delay="0"/>
                                              </p:stCondLst>
                                            </p:cTn>
                                            <p:tgtEl>
                                              <p:spTgt spid="48"/>
                                            </p:tgtEl>
                                            <p:attrNameLst>
                                              <p:attrName>style.visibility</p:attrName>
                                            </p:attrNameLst>
                                          </p:cBhvr>
                                          <p:to>
                                            <p:strVal val="visible"/>
                                          </p:to>
                                        </p:set>
                                        <p:anim calcmode="lin" valueType="num">
                                          <p:cBhvr>
                                            <p:cTn id="141" dur="1000" fill="hold"/>
                                            <p:tgtEl>
                                              <p:spTgt spid="48"/>
                                            </p:tgtEl>
                                            <p:attrNameLst>
                                              <p:attrName>ppt_w</p:attrName>
                                            </p:attrNameLst>
                                          </p:cBhvr>
                                          <p:tavLst>
                                            <p:tav tm="0">
                                              <p:val>
                                                <p:fltVal val="0"/>
                                              </p:val>
                                            </p:tav>
                                            <p:tav tm="100000">
                                              <p:val>
                                                <p:strVal val="#ppt_w"/>
                                              </p:val>
                                            </p:tav>
                                          </p:tavLst>
                                        </p:anim>
                                        <p:anim calcmode="lin" valueType="num">
                                          <p:cBhvr>
                                            <p:cTn id="142" dur="1000" fill="hold"/>
                                            <p:tgtEl>
                                              <p:spTgt spid="48"/>
                                            </p:tgtEl>
                                            <p:attrNameLst>
                                              <p:attrName>ppt_h</p:attrName>
                                            </p:attrNameLst>
                                          </p:cBhvr>
                                          <p:tavLst>
                                            <p:tav tm="0">
                                              <p:val>
                                                <p:fltVal val="0"/>
                                              </p:val>
                                            </p:tav>
                                            <p:tav tm="100000">
                                              <p:val>
                                                <p:strVal val="#ppt_h"/>
                                              </p:val>
                                            </p:tav>
                                          </p:tavLst>
                                        </p:anim>
                                        <p:anim calcmode="lin" valueType="num">
                                          <p:cBhvr>
                                            <p:cTn id="143" dur="1000" fill="hold"/>
                                            <p:tgtEl>
                                              <p:spTgt spid="48"/>
                                            </p:tgtEl>
                                            <p:attrNameLst>
                                              <p:attrName>style.rotation</p:attrName>
                                            </p:attrNameLst>
                                          </p:cBhvr>
                                          <p:tavLst>
                                            <p:tav tm="0">
                                              <p:val>
                                                <p:fltVal val="90"/>
                                              </p:val>
                                            </p:tav>
                                            <p:tav tm="100000">
                                              <p:val>
                                                <p:fltVal val="0"/>
                                              </p:val>
                                            </p:tav>
                                          </p:tavLst>
                                        </p:anim>
                                        <p:animEffect transition="in" filter="fade">
                                          <p:cBhvr>
                                            <p:cTn id="144" dur="1000"/>
                                            <p:tgtEl>
                                              <p:spTgt spid="48"/>
                                            </p:tgtEl>
                                          </p:cBhvr>
                                        </p:animEffect>
                                      </p:childTnLst>
                                    </p:cTn>
                                  </p:par>
                                  <p:par>
                                    <p:cTn id="145" presetID="31" presetClass="entr" presetSubtype="0" fill="hold" grpId="0" nodeType="withEffect">
                                      <p:stCondLst>
                                        <p:cond delay="200"/>
                                      </p:stCondLst>
                                      <p:childTnLst>
                                        <p:set>
                                          <p:cBhvr>
                                            <p:cTn id="146" dur="1" fill="hold">
                                              <p:stCondLst>
                                                <p:cond delay="0"/>
                                              </p:stCondLst>
                                            </p:cTn>
                                            <p:tgtEl>
                                              <p:spTgt spid="49"/>
                                            </p:tgtEl>
                                            <p:attrNameLst>
                                              <p:attrName>style.visibility</p:attrName>
                                            </p:attrNameLst>
                                          </p:cBhvr>
                                          <p:to>
                                            <p:strVal val="visible"/>
                                          </p:to>
                                        </p:set>
                                        <p:anim calcmode="lin" valueType="num">
                                          <p:cBhvr>
                                            <p:cTn id="147" dur="1000" fill="hold"/>
                                            <p:tgtEl>
                                              <p:spTgt spid="49"/>
                                            </p:tgtEl>
                                            <p:attrNameLst>
                                              <p:attrName>ppt_w</p:attrName>
                                            </p:attrNameLst>
                                          </p:cBhvr>
                                          <p:tavLst>
                                            <p:tav tm="0">
                                              <p:val>
                                                <p:fltVal val="0"/>
                                              </p:val>
                                            </p:tav>
                                            <p:tav tm="100000">
                                              <p:val>
                                                <p:strVal val="#ppt_w"/>
                                              </p:val>
                                            </p:tav>
                                          </p:tavLst>
                                        </p:anim>
                                        <p:anim calcmode="lin" valueType="num">
                                          <p:cBhvr>
                                            <p:cTn id="148" dur="1000" fill="hold"/>
                                            <p:tgtEl>
                                              <p:spTgt spid="49"/>
                                            </p:tgtEl>
                                            <p:attrNameLst>
                                              <p:attrName>ppt_h</p:attrName>
                                            </p:attrNameLst>
                                          </p:cBhvr>
                                          <p:tavLst>
                                            <p:tav tm="0">
                                              <p:val>
                                                <p:fltVal val="0"/>
                                              </p:val>
                                            </p:tav>
                                            <p:tav tm="100000">
                                              <p:val>
                                                <p:strVal val="#ppt_h"/>
                                              </p:val>
                                            </p:tav>
                                          </p:tavLst>
                                        </p:anim>
                                        <p:anim calcmode="lin" valueType="num">
                                          <p:cBhvr>
                                            <p:cTn id="149" dur="1000" fill="hold"/>
                                            <p:tgtEl>
                                              <p:spTgt spid="49"/>
                                            </p:tgtEl>
                                            <p:attrNameLst>
                                              <p:attrName>style.rotation</p:attrName>
                                            </p:attrNameLst>
                                          </p:cBhvr>
                                          <p:tavLst>
                                            <p:tav tm="0">
                                              <p:val>
                                                <p:fltVal val="90"/>
                                              </p:val>
                                            </p:tav>
                                            <p:tav tm="100000">
                                              <p:val>
                                                <p:fltVal val="0"/>
                                              </p:val>
                                            </p:tav>
                                          </p:tavLst>
                                        </p:anim>
                                        <p:animEffect transition="in" filter="fade">
                                          <p:cBhvr>
                                            <p:cTn id="150" dur="1000"/>
                                            <p:tgtEl>
                                              <p:spTgt spid="49"/>
                                            </p:tgtEl>
                                          </p:cBhvr>
                                        </p:animEffect>
                                      </p:childTnLst>
                                    </p:cTn>
                                  </p:par>
                                  <p:par>
                                    <p:cTn id="151" presetID="31" presetClass="entr" presetSubtype="0" fill="hold" grpId="0" nodeType="withEffect">
                                      <p:stCondLst>
                                        <p:cond delay="300"/>
                                      </p:stCondLst>
                                      <p:childTnLst>
                                        <p:set>
                                          <p:cBhvr>
                                            <p:cTn id="152" dur="1" fill="hold">
                                              <p:stCondLst>
                                                <p:cond delay="0"/>
                                              </p:stCondLst>
                                            </p:cTn>
                                            <p:tgtEl>
                                              <p:spTgt spid="50"/>
                                            </p:tgtEl>
                                            <p:attrNameLst>
                                              <p:attrName>style.visibility</p:attrName>
                                            </p:attrNameLst>
                                          </p:cBhvr>
                                          <p:to>
                                            <p:strVal val="visible"/>
                                          </p:to>
                                        </p:set>
                                        <p:anim calcmode="lin" valueType="num">
                                          <p:cBhvr>
                                            <p:cTn id="153" dur="1000" fill="hold"/>
                                            <p:tgtEl>
                                              <p:spTgt spid="50"/>
                                            </p:tgtEl>
                                            <p:attrNameLst>
                                              <p:attrName>ppt_w</p:attrName>
                                            </p:attrNameLst>
                                          </p:cBhvr>
                                          <p:tavLst>
                                            <p:tav tm="0">
                                              <p:val>
                                                <p:fltVal val="0"/>
                                              </p:val>
                                            </p:tav>
                                            <p:tav tm="100000">
                                              <p:val>
                                                <p:strVal val="#ppt_w"/>
                                              </p:val>
                                            </p:tav>
                                          </p:tavLst>
                                        </p:anim>
                                        <p:anim calcmode="lin" valueType="num">
                                          <p:cBhvr>
                                            <p:cTn id="154" dur="1000" fill="hold"/>
                                            <p:tgtEl>
                                              <p:spTgt spid="50"/>
                                            </p:tgtEl>
                                            <p:attrNameLst>
                                              <p:attrName>ppt_h</p:attrName>
                                            </p:attrNameLst>
                                          </p:cBhvr>
                                          <p:tavLst>
                                            <p:tav tm="0">
                                              <p:val>
                                                <p:fltVal val="0"/>
                                              </p:val>
                                            </p:tav>
                                            <p:tav tm="100000">
                                              <p:val>
                                                <p:strVal val="#ppt_h"/>
                                              </p:val>
                                            </p:tav>
                                          </p:tavLst>
                                        </p:anim>
                                        <p:anim calcmode="lin" valueType="num">
                                          <p:cBhvr>
                                            <p:cTn id="155" dur="1000" fill="hold"/>
                                            <p:tgtEl>
                                              <p:spTgt spid="50"/>
                                            </p:tgtEl>
                                            <p:attrNameLst>
                                              <p:attrName>style.rotation</p:attrName>
                                            </p:attrNameLst>
                                          </p:cBhvr>
                                          <p:tavLst>
                                            <p:tav tm="0">
                                              <p:val>
                                                <p:fltVal val="90"/>
                                              </p:val>
                                            </p:tav>
                                            <p:tav tm="100000">
                                              <p:val>
                                                <p:fltVal val="0"/>
                                              </p:val>
                                            </p:tav>
                                          </p:tavLst>
                                        </p:anim>
                                        <p:animEffect transition="in" filter="fade">
                                          <p:cBhvr>
                                            <p:cTn id="156" dur="1000"/>
                                            <p:tgtEl>
                                              <p:spTgt spid="50"/>
                                            </p:tgtEl>
                                          </p:cBhvr>
                                        </p:animEffect>
                                      </p:childTnLst>
                                    </p:cTn>
                                  </p:par>
                                  <p:par>
                                    <p:cTn id="157" presetID="31" presetClass="entr" presetSubtype="0" fill="hold" grpId="0" nodeType="withEffect">
                                      <p:stCondLst>
                                        <p:cond delay="400"/>
                                      </p:stCondLst>
                                      <p:childTnLst>
                                        <p:set>
                                          <p:cBhvr>
                                            <p:cTn id="158" dur="1" fill="hold">
                                              <p:stCondLst>
                                                <p:cond delay="0"/>
                                              </p:stCondLst>
                                            </p:cTn>
                                            <p:tgtEl>
                                              <p:spTgt spid="51"/>
                                            </p:tgtEl>
                                            <p:attrNameLst>
                                              <p:attrName>style.visibility</p:attrName>
                                            </p:attrNameLst>
                                          </p:cBhvr>
                                          <p:to>
                                            <p:strVal val="visible"/>
                                          </p:to>
                                        </p:set>
                                        <p:anim calcmode="lin" valueType="num">
                                          <p:cBhvr>
                                            <p:cTn id="159" dur="1000" fill="hold"/>
                                            <p:tgtEl>
                                              <p:spTgt spid="51"/>
                                            </p:tgtEl>
                                            <p:attrNameLst>
                                              <p:attrName>ppt_w</p:attrName>
                                            </p:attrNameLst>
                                          </p:cBhvr>
                                          <p:tavLst>
                                            <p:tav tm="0">
                                              <p:val>
                                                <p:fltVal val="0"/>
                                              </p:val>
                                            </p:tav>
                                            <p:tav tm="100000">
                                              <p:val>
                                                <p:strVal val="#ppt_w"/>
                                              </p:val>
                                            </p:tav>
                                          </p:tavLst>
                                        </p:anim>
                                        <p:anim calcmode="lin" valueType="num">
                                          <p:cBhvr>
                                            <p:cTn id="160" dur="1000" fill="hold"/>
                                            <p:tgtEl>
                                              <p:spTgt spid="51"/>
                                            </p:tgtEl>
                                            <p:attrNameLst>
                                              <p:attrName>ppt_h</p:attrName>
                                            </p:attrNameLst>
                                          </p:cBhvr>
                                          <p:tavLst>
                                            <p:tav tm="0">
                                              <p:val>
                                                <p:fltVal val="0"/>
                                              </p:val>
                                            </p:tav>
                                            <p:tav tm="100000">
                                              <p:val>
                                                <p:strVal val="#ppt_h"/>
                                              </p:val>
                                            </p:tav>
                                          </p:tavLst>
                                        </p:anim>
                                        <p:anim calcmode="lin" valueType="num">
                                          <p:cBhvr>
                                            <p:cTn id="161" dur="1000" fill="hold"/>
                                            <p:tgtEl>
                                              <p:spTgt spid="51"/>
                                            </p:tgtEl>
                                            <p:attrNameLst>
                                              <p:attrName>style.rotation</p:attrName>
                                            </p:attrNameLst>
                                          </p:cBhvr>
                                          <p:tavLst>
                                            <p:tav tm="0">
                                              <p:val>
                                                <p:fltVal val="90"/>
                                              </p:val>
                                            </p:tav>
                                            <p:tav tm="100000">
                                              <p:val>
                                                <p:fltVal val="0"/>
                                              </p:val>
                                            </p:tav>
                                          </p:tavLst>
                                        </p:anim>
                                        <p:animEffect transition="in" filter="fade">
                                          <p:cBhvr>
                                            <p:cTn id="162" dur="1000"/>
                                            <p:tgtEl>
                                              <p:spTgt spid="51"/>
                                            </p:tgtEl>
                                          </p:cBhvr>
                                        </p:animEffect>
                                      </p:childTnLst>
                                    </p:cTn>
                                  </p:par>
                                  <p:par>
                                    <p:cTn id="163" presetID="31" presetClass="entr" presetSubtype="0" fill="hold" grpId="0" nodeType="withEffect">
                                      <p:stCondLst>
                                        <p:cond delay="500"/>
                                      </p:stCondLst>
                                      <p:childTnLst>
                                        <p:set>
                                          <p:cBhvr>
                                            <p:cTn id="164" dur="1" fill="hold">
                                              <p:stCondLst>
                                                <p:cond delay="0"/>
                                              </p:stCondLst>
                                            </p:cTn>
                                            <p:tgtEl>
                                              <p:spTgt spid="52"/>
                                            </p:tgtEl>
                                            <p:attrNameLst>
                                              <p:attrName>style.visibility</p:attrName>
                                            </p:attrNameLst>
                                          </p:cBhvr>
                                          <p:to>
                                            <p:strVal val="visible"/>
                                          </p:to>
                                        </p:set>
                                        <p:anim calcmode="lin" valueType="num">
                                          <p:cBhvr>
                                            <p:cTn id="165" dur="1000" fill="hold"/>
                                            <p:tgtEl>
                                              <p:spTgt spid="52"/>
                                            </p:tgtEl>
                                            <p:attrNameLst>
                                              <p:attrName>ppt_w</p:attrName>
                                            </p:attrNameLst>
                                          </p:cBhvr>
                                          <p:tavLst>
                                            <p:tav tm="0">
                                              <p:val>
                                                <p:fltVal val="0"/>
                                              </p:val>
                                            </p:tav>
                                            <p:tav tm="100000">
                                              <p:val>
                                                <p:strVal val="#ppt_w"/>
                                              </p:val>
                                            </p:tav>
                                          </p:tavLst>
                                        </p:anim>
                                        <p:anim calcmode="lin" valueType="num">
                                          <p:cBhvr>
                                            <p:cTn id="166" dur="1000" fill="hold"/>
                                            <p:tgtEl>
                                              <p:spTgt spid="52"/>
                                            </p:tgtEl>
                                            <p:attrNameLst>
                                              <p:attrName>ppt_h</p:attrName>
                                            </p:attrNameLst>
                                          </p:cBhvr>
                                          <p:tavLst>
                                            <p:tav tm="0">
                                              <p:val>
                                                <p:fltVal val="0"/>
                                              </p:val>
                                            </p:tav>
                                            <p:tav tm="100000">
                                              <p:val>
                                                <p:strVal val="#ppt_h"/>
                                              </p:val>
                                            </p:tav>
                                          </p:tavLst>
                                        </p:anim>
                                        <p:anim calcmode="lin" valueType="num">
                                          <p:cBhvr>
                                            <p:cTn id="167" dur="1000" fill="hold"/>
                                            <p:tgtEl>
                                              <p:spTgt spid="52"/>
                                            </p:tgtEl>
                                            <p:attrNameLst>
                                              <p:attrName>style.rotation</p:attrName>
                                            </p:attrNameLst>
                                          </p:cBhvr>
                                          <p:tavLst>
                                            <p:tav tm="0">
                                              <p:val>
                                                <p:fltVal val="90"/>
                                              </p:val>
                                            </p:tav>
                                            <p:tav tm="100000">
                                              <p:val>
                                                <p:fltVal val="0"/>
                                              </p:val>
                                            </p:tav>
                                          </p:tavLst>
                                        </p:anim>
                                        <p:animEffect transition="in" filter="fade">
                                          <p:cBhvr>
                                            <p:cTn id="168" dur="1000"/>
                                            <p:tgtEl>
                                              <p:spTgt spid="52"/>
                                            </p:tgtEl>
                                          </p:cBhvr>
                                        </p:animEffect>
                                      </p:childTnLst>
                                    </p:cTn>
                                  </p:par>
                                  <p:par>
                                    <p:cTn id="169" presetID="31" presetClass="entr" presetSubtype="0" fill="hold" grpId="0" nodeType="withEffect">
                                      <p:stCondLst>
                                        <p:cond delay="600"/>
                                      </p:stCondLst>
                                      <p:childTnLst>
                                        <p:set>
                                          <p:cBhvr>
                                            <p:cTn id="170" dur="1" fill="hold">
                                              <p:stCondLst>
                                                <p:cond delay="0"/>
                                              </p:stCondLst>
                                            </p:cTn>
                                            <p:tgtEl>
                                              <p:spTgt spid="53"/>
                                            </p:tgtEl>
                                            <p:attrNameLst>
                                              <p:attrName>style.visibility</p:attrName>
                                            </p:attrNameLst>
                                          </p:cBhvr>
                                          <p:to>
                                            <p:strVal val="visible"/>
                                          </p:to>
                                        </p:set>
                                        <p:anim calcmode="lin" valueType="num">
                                          <p:cBhvr>
                                            <p:cTn id="171" dur="1000" fill="hold"/>
                                            <p:tgtEl>
                                              <p:spTgt spid="53"/>
                                            </p:tgtEl>
                                            <p:attrNameLst>
                                              <p:attrName>ppt_w</p:attrName>
                                            </p:attrNameLst>
                                          </p:cBhvr>
                                          <p:tavLst>
                                            <p:tav tm="0">
                                              <p:val>
                                                <p:fltVal val="0"/>
                                              </p:val>
                                            </p:tav>
                                            <p:tav tm="100000">
                                              <p:val>
                                                <p:strVal val="#ppt_w"/>
                                              </p:val>
                                            </p:tav>
                                          </p:tavLst>
                                        </p:anim>
                                        <p:anim calcmode="lin" valueType="num">
                                          <p:cBhvr>
                                            <p:cTn id="172" dur="1000" fill="hold"/>
                                            <p:tgtEl>
                                              <p:spTgt spid="53"/>
                                            </p:tgtEl>
                                            <p:attrNameLst>
                                              <p:attrName>ppt_h</p:attrName>
                                            </p:attrNameLst>
                                          </p:cBhvr>
                                          <p:tavLst>
                                            <p:tav tm="0">
                                              <p:val>
                                                <p:fltVal val="0"/>
                                              </p:val>
                                            </p:tav>
                                            <p:tav tm="100000">
                                              <p:val>
                                                <p:strVal val="#ppt_h"/>
                                              </p:val>
                                            </p:tav>
                                          </p:tavLst>
                                        </p:anim>
                                        <p:anim calcmode="lin" valueType="num">
                                          <p:cBhvr>
                                            <p:cTn id="173" dur="1000" fill="hold"/>
                                            <p:tgtEl>
                                              <p:spTgt spid="53"/>
                                            </p:tgtEl>
                                            <p:attrNameLst>
                                              <p:attrName>style.rotation</p:attrName>
                                            </p:attrNameLst>
                                          </p:cBhvr>
                                          <p:tavLst>
                                            <p:tav tm="0">
                                              <p:val>
                                                <p:fltVal val="90"/>
                                              </p:val>
                                            </p:tav>
                                            <p:tav tm="100000">
                                              <p:val>
                                                <p:fltVal val="0"/>
                                              </p:val>
                                            </p:tav>
                                          </p:tavLst>
                                        </p:anim>
                                        <p:animEffect transition="in" filter="fade">
                                          <p:cBhvr>
                                            <p:cTn id="174" dur="1000"/>
                                            <p:tgtEl>
                                              <p:spTgt spid="53"/>
                                            </p:tgtEl>
                                          </p:cBhvr>
                                        </p:animEffect>
                                      </p:childTnLst>
                                    </p:cTn>
                                  </p:par>
                                  <p:par>
                                    <p:cTn id="175" presetID="31" presetClass="entr" presetSubtype="0" fill="hold" grpId="0" nodeType="withEffect">
                                      <p:stCondLst>
                                        <p:cond delay="700"/>
                                      </p:stCondLst>
                                      <p:childTnLst>
                                        <p:set>
                                          <p:cBhvr>
                                            <p:cTn id="176" dur="1" fill="hold">
                                              <p:stCondLst>
                                                <p:cond delay="0"/>
                                              </p:stCondLst>
                                            </p:cTn>
                                            <p:tgtEl>
                                              <p:spTgt spid="54"/>
                                            </p:tgtEl>
                                            <p:attrNameLst>
                                              <p:attrName>style.visibility</p:attrName>
                                            </p:attrNameLst>
                                          </p:cBhvr>
                                          <p:to>
                                            <p:strVal val="visible"/>
                                          </p:to>
                                        </p:set>
                                        <p:anim calcmode="lin" valueType="num">
                                          <p:cBhvr>
                                            <p:cTn id="177" dur="1000" fill="hold"/>
                                            <p:tgtEl>
                                              <p:spTgt spid="54"/>
                                            </p:tgtEl>
                                            <p:attrNameLst>
                                              <p:attrName>ppt_w</p:attrName>
                                            </p:attrNameLst>
                                          </p:cBhvr>
                                          <p:tavLst>
                                            <p:tav tm="0">
                                              <p:val>
                                                <p:fltVal val="0"/>
                                              </p:val>
                                            </p:tav>
                                            <p:tav tm="100000">
                                              <p:val>
                                                <p:strVal val="#ppt_w"/>
                                              </p:val>
                                            </p:tav>
                                          </p:tavLst>
                                        </p:anim>
                                        <p:anim calcmode="lin" valueType="num">
                                          <p:cBhvr>
                                            <p:cTn id="178" dur="1000" fill="hold"/>
                                            <p:tgtEl>
                                              <p:spTgt spid="54"/>
                                            </p:tgtEl>
                                            <p:attrNameLst>
                                              <p:attrName>ppt_h</p:attrName>
                                            </p:attrNameLst>
                                          </p:cBhvr>
                                          <p:tavLst>
                                            <p:tav tm="0">
                                              <p:val>
                                                <p:fltVal val="0"/>
                                              </p:val>
                                            </p:tav>
                                            <p:tav tm="100000">
                                              <p:val>
                                                <p:strVal val="#ppt_h"/>
                                              </p:val>
                                            </p:tav>
                                          </p:tavLst>
                                        </p:anim>
                                        <p:anim calcmode="lin" valueType="num">
                                          <p:cBhvr>
                                            <p:cTn id="179" dur="1000" fill="hold"/>
                                            <p:tgtEl>
                                              <p:spTgt spid="54"/>
                                            </p:tgtEl>
                                            <p:attrNameLst>
                                              <p:attrName>style.rotation</p:attrName>
                                            </p:attrNameLst>
                                          </p:cBhvr>
                                          <p:tavLst>
                                            <p:tav tm="0">
                                              <p:val>
                                                <p:fltVal val="90"/>
                                              </p:val>
                                            </p:tav>
                                            <p:tav tm="100000">
                                              <p:val>
                                                <p:fltVal val="0"/>
                                              </p:val>
                                            </p:tav>
                                          </p:tavLst>
                                        </p:anim>
                                        <p:animEffect transition="in" filter="fade">
                                          <p:cBhvr>
                                            <p:cTn id="180" dur="1000"/>
                                            <p:tgtEl>
                                              <p:spTgt spid="54"/>
                                            </p:tgtEl>
                                          </p:cBhvr>
                                        </p:animEffect>
                                      </p:childTnLst>
                                    </p:cTn>
                                  </p:par>
                                  <p:par>
                                    <p:cTn id="181" presetID="31" presetClass="entr" presetSubtype="0" fill="hold" grpId="0" nodeType="withEffect">
                                      <p:stCondLst>
                                        <p:cond delay="800"/>
                                      </p:stCondLst>
                                      <p:childTnLst>
                                        <p:set>
                                          <p:cBhvr>
                                            <p:cTn id="182" dur="1" fill="hold">
                                              <p:stCondLst>
                                                <p:cond delay="0"/>
                                              </p:stCondLst>
                                            </p:cTn>
                                            <p:tgtEl>
                                              <p:spTgt spid="55"/>
                                            </p:tgtEl>
                                            <p:attrNameLst>
                                              <p:attrName>style.visibility</p:attrName>
                                            </p:attrNameLst>
                                          </p:cBhvr>
                                          <p:to>
                                            <p:strVal val="visible"/>
                                          </p:to>
                                        </p:set>
                                        <p:anim calcmode="lin" valueType="num">
                                          <p:cBhvr>
                                            <p:cTn id="183" dur="1000" fill="hold"/>
                                            <p:tgtEl>
                                              <p:spTgt spid="55"/>
                                            </p:tgtEl>
                                            <p:attrNameLst>
                                              <p:attrName>ppt_w</p:attrName>
                                            </p:attrNameLst>
                                          </p:cBhvr>
                                          <p:tavLst>
                                            <p:tav tm="0">
                                              <p:val>
                                                <p:fltVal val="0"/>
                                              </p:val>
                                            </p:tav>
                                            <p:tav tm="100000">
                                              <p:val>
                                                <p:strVal val="#ppt_w"/>
                                              </p:val>
                                            </p:tav>
                                          </p:tavLst>
                                        </p:anim>
                                        <p:anim calcmode="lin" valueType="num">
                                          <p:cBhvr>
                                            <p:cTn id="184" dur="1000" fill="hold"/>
                                            <p:tgtEl>
                                              <p:spTgt spid="55"/>
                                            </p:tgtEl>
                                            <p:attrNameLst>
                                              <p:attrName>ppt_h</p:attrName>
                                            </p:attrNameLst>
                                          </p:cBhvr>
                                          <p:tavLst>
                                            <p:tav tm="0">
                                              <p:val>
                                                <p:fltVal val="0"/>
                                              </p:val>
                                            </p:tav>
                                            <p:tav tm="100000">
                                              <p:val>
                                                <p:strVal val="#ppt_h"/>
                                              </p:val>
                                            </p:tav>
                                          </p:tavLst>
                                        </p:anim>
                                        <p:anim calcmode="lin" valueType="num">
                                          <p:cBhvr>
                                            <p:cTn id="185" dur="1000" fill="hold"/>
                                            <p:tgtEl>
                                              <p:spTgt spid="55"/>
                                            </p:tgtEl>
                                            <p:attrNameLst>
                                              <p:attrName>style.rotation</p:attrName>
                                            </p:attrNameLst>
                                          </p:cBhvr>
                                          <p:tavLst>
                                            <p:tav tm="0">
                                              <p:val>
                                                <p:fltVal val="90"/>
                                              </p:val>
                                            </p:tav>
                                            <p:tav tm="100000">
                                              <p:val>
                                                <p:fltVal val="0"/>
                                              </p:val>
                                            </p:tav>
                                          </p:tavLst>
                                        </p:anim>
                                        <p:animEffect transition="in" filter="fade">
                                          <p:cBhvr>
                                            <p:cTn id="186" dur="1000"/>
                                            <p:tgtEl>
                                              <p:spTgt spid="55"/>
                                            </p:tgtEl>
                                          </p:cBhvr>
                                        </p:animEffect>
                                      </p:childTnLst>
                                    </p:cTn>
                                  </p:par>
                                  <p:par>
                                    <p:cTn id="187" presetID="31" presetClass="entr" presetSubtype="0" fill="hold" grpId="0" nodeType="withEffect">
                                      <p:stCondLst>
                                        <p:cond delay="900"/>
                                      </p:stCondLst>
                                      <p:childTnLst>
                                        <p:set>
                                          <p:cBhvr>
                                            <p:cTn id="188" dur="1" fill="hold">
                                              <p:stCondLst>
                                                <p:cond delay="0"/>
                                              </p:stCondLst>
                                            </p:cTn>
                                            <p:tgtEl>
                                              <p:spTgt spid="56"/>
                                            </p:tgtEl>
                                            <p:attrNameLst>
                                              <p:attrName>style.visibility</p:attrName>
                                            </p:attrNameLst>
                                          </p:cBhvr>
                                          <p:to>
                                            <p:strVal val="visible"/>
                                          </p:to>
                                        </p:set>
                                        <p:anim calcmode="lin" valueType="num">
                                          <p:cBhvr>
                                            <p:cTn id="189" dur="1000" fill="hold"/>
                                            <p:tgtEl>
                                              <p:spTgt spid="56"/>
                                            </p:tgtEl>
                                            <p:attrNameLst>
                                              <p:attrName>ppt_w</p:attrName>
                                            </p:attrNameLst>
                                          </p:cBhvr>
                                          <p:tavLst>
                                            <p:tav tm="0">
                                              <p:val>
                                                <p:fltVal val="0"/>
                                              </p:val>
                                            </p:tav>
                                            <p:tav tm="100000">
                                              <p:val>
                                                <p:strVal val="#ppt_w"/>
                                              </p:val>
                                            </p:tav>
                                          </p:tavLst>
                                        </p:anim>
                                        <p:anim calcmode="lin" valueType="num">
                                          <p:cBhvr>
                                            <p:cTn id="190" dur="1000" fill="hold"/>
                                            <p:tgtEl>
                                              <p:spTgt spid="56"/>
                                            </p:tgtEl>
                                            <p:attrNameLst>
                                              <p:attrName>ppt_h</p:attrName>
                                            </p:attrNameLst>
                                          </p:cBhvr>
                                          <p:tavLst>
                                            <p:tav tm="0">
                                              <p:val>
                                                <p:fltVal val="0"/>
                                              </p:val>
                                            </p:tav>
                                            <p:tav tm="100000">
                                              <p:val>
                                                <p:strVal val="#ppt_h"/>
                                              </p:val>
                                            </p:tav>
                                          </p:tavLst>
                                        </p:anim>
                                        <p:anim calcmode="lin" valueType="num">
                                          <p:cBhvr>
                                            <p:cTn id="191" dur="1000" fill="hold"/>
                                            <p:tgtEl>
                                              <p:spTgt spid="56"/>
                                            </p:tgtEl>
                                            <p:attrNameLst>
                                              <p:attrName>style.rotation</p:attrName>
                                            </p:attrNameLst>
                                          </p:cBhvr>
                                          <p:tavLst>
                                            <p:tav tm="0">
                                              <p:val>
                                                <p:fltVal val="90"/>
                                              </p:val>
                                            </p:tav>
                                            <p:tav tm="100000">
                                              <p:val>
                                                <p:fltVal val="0"/>
                                              </p:val>
                                            </p:tav>
                                          </p:tavLst>
                                        </p:anim>
                                        <p:animEffect transition="in" filter="fade">
                                          <p:cBhvr>
                                            <p:cTn id="192" dur="1000"/>
                                            <p:tgtEl>
                                              <p:spTgt spid="56"/>
                                            </p:tgtEl>
                                          </p:cBhvr>
                                        </p:animEffect>
                                      </p:childTnLst>
                                    </p:cTn>
                                  </p:par>
                                  <p:par>
                                    <p:cTn id="193" presetID="31" presetClass="entr" presetSubtype="0" fill="hold" grpId="0" nodeType="withEffect">
                                      <p:stCondLst>
                                        <p:cond delay="1000"/>
                                      </p:stCondLst>
                                      <p:childTnLst>
                                        <p:set>
                                          <p:cBhvr>
                                            <p:cTn id="194" dur="1" fill="hold">
                                              <p:stCondLst>
                                                <p:cond delay="0"/>
                                              </p:stCondLst>
                                            </p:cTn>
                                            <p:tgtEl>
                                              <p:spTgt spid="57"/>
                                            </p:tgtEl>
                                            <p:attrNameLst>
                                              <p:attrName>style.visibility</p:attrName>
                                            </p:attrNameLst>
                                          </p:cBhvr>
                                          <p:to>
                                            <p:strVal val="visible"/>
                                          </p:to>
                                        </p:set>
                                        <p:anim calcmode="lin" valueType="num">
                                          <p:cBhvr>
                                            <p:cTn id="195" dur="1000" fill="hold"/>
                                            <p:tgtEl>
                                              <p:spTgt spid="57"/>
                                            </p:tgtEl>
                                            <p:attrNameLst>
                                              <p:attrName>ppt_w</p:attrName>
                                            </p:attrNameLst>
                                          </p:cBhvr>
                                          <p:tavLst>
                                            <p:tav tm="0">
                                              <p:val>
                                                <p:fltVal val="0"/>
                                              </p:val>
                                            </p:tav>
                                            <p:tav tm="100000">
                                              <p:val>
                                                <p:strVal val="#ppt_w"/>
                                              </p:val>
                                            </p:tav>
                                          </p:tavLst>
                                        </p:anim>
                                        <p:anim calcmode="lin" valueType="num">
                                          <p:cBhvr>
                                            <p:cTn id="196" dur="1000" fill="hold"/>
                                            <p:tgtEl>
                                              <p:spTgt spid="57"/>
                                            </p:tgtEl>
                                            <p:attrNameLst>
                                              <p:attrName>ppt_h</p:attrName>
                                            </p:attrNameLst>
                                          </p:cBhvr>
                                          <p:tavLst>
                                            <p:tav tm="0">
                                              <p:val>
                                                <p:fltVal val="0"/>
                                              </p:val>
                                            </p:tav>
                                            <p:tav tm="100000">
                                              <p:val>
                                                <p:strVal val="#ppt_h"/>
                                              </p:val>
                                            </p:tav>
                                          </p:tavLst>
                                        </p:anim>
                                        <p:anim calcmode="lin" valueType="num">
                                          <p:cBhvr>
                                            <p:cTn id="197" dur="1000" fill="hold"/>
                                            <p:tgtEl>
                                              <p:spTgt spid="57"/>
                                            </p:tgtEl>
                                            <p:attrNameLst>
                                              <p:attrName>style.rotation</p:attrName>
                                            </p:attrNameLst>
                                          </p:cBhvr>
                                          <p:tavLst>
                                            <p:tav tm="0">
                                              <p:val>
                                                <p:fltVal val="90"/>
                                              </p:val>
                                            </p:tav>
                                            <p:tav tm="100000">
                                              <p:val>
                                                <p:fltVal val="0"/>
                                              </p:val>
                                            </p:tav>
                                          </p:tavLst>
                                        </p:anim>
                                        <p:animEffect transition="in" filter="fade">
                                          <p:cBhvr>
                                            <p:cTn id="198" dur="1000"/>
                                            <p:tgtEl>
                                              <p:spTgt spid="57"/>
                                            </p:tgtEl>
                                          </p:cBhvr>
                                        </p:animEffect>
                                      </p:childTnLst>
                                    </p:cTn>
                                  </p:par>
                                  <p:par>
                                    <p:cTn id="199" presetID="31" presetClass="entr" presetSubtype="0" fill="hold" grpId="0" nodeType="withEffect">
                                      <p:stCondLst>
                                        <p:cond delay="1100"/>
                                      </p:stCondLst>
                                      <p:childTnLst>
                                        <p:set>
                                          <p:cBhvr>
                                            <p:cTn id="200" dur="1" fill="hold">
                                              <p:stCondLst>
                                                <p:cond delay="0"/>
                                              </p:stCondLst>
                                            </p:cTn>
                                            <p:tgtEl>
                                              <p:spTgt spid="58"/>
                                            </p:tgtEl>
                                            <p:attrNameLst>
                                              <p:attrName>style.visibility</p:attrName>
                                            </p:attrNameLst>
                                          </p:cBhvr>
                                          <p:to>
                                            <p:strVal val="visible"/>
                                          </p:to>
                                        </p:set>
                                        <p:anim calcmode="lin" valueType="num">
                                          <p:cBhvr>
                                            <p:cTn id="201" dur="1000" fill="hold"/>
                                            <p:tgtEl>
                                              <p:spTgt spid="58"/>
                                            </p:tgtEl>
                                            <p:attrNameLst>
                                              <p:attrName>ppt_w</p:attrName>
                                            </p:attrNameLst>
                                          </p:cBhvr>
                                          <p:tavLst>
                                            <p:tav tm="0">
                                              <p:val>
                                                <p:fltVal val="0"/>
                                              </p:val>
                                            </p:tav>
                                            <p:tav tm="100000">
                                              <p:val>
                                                <p:strVal val="#ppt_w"/>
                                              </p:val>
                                            </p:tav>
                                          </p:tavLst>
                                        </p:anim>
                                        <p:anim calcmode="lin" valueType="num">
                                          <p:cBhvr>
                                            <p:cTn id="202" dur="1000" fill="hold"/>
                                            <p:tgtEl>
                                              <p:spTgt spid="58"/>
                                            </p:tgtEl>
                                            <p:attrNameLst>
                                              <p:attrName>ppt_h</p:attrName>
                                            </p:attrNameLst>
                                          </p:cBhvr>
                                          <p:tavLst>
                                            <p:tav tm="0">
                                              <p:val>
                                                <p:fltVal val="0"/>
                                              </p:val>
                                            </p:tav>
                                            <p:tav tm="100000">
                                              <p:val>
                                                <p:strVal val="#ppt_h"/>
                                              </p:val>
                                            </p:tav>
                                          </p:tavLst>
                                        </p:anim>
                                        <p:anim calcmode="lin" valueType="num">
                                          <p:cBhvr>
                                            <p:cTn id="203" dur="1000" fill="hold"/>
                                            <p:tgtEl>
                                              <p:spTgt spid="58"/>
                                            </p:tgtEl>
                                            <p:attrNameLst>
                                              <p:attrName>style.rotation</p:attrName>
                                            </p:attrNameLst>
                                          </p:cBhvr>
                                          <p:tavLst>
                                            <p:tav tm="0">
                                              <p:val>
                                                <p:fltVal val="90"/>
                                              </p:val>
                                            </p:tav>
                                            <p:tav tm="100000">
                                              <p:val>
                                                <p:fltVal val="0"/>
                                              </p:val>
                                            </p:tav>
                                          </p:tavLst>
                                        </p:anim>
                                        <p:animEffect transition="in" filter="fade">
                                          <p:cBhvr>
                                            <p:cTn id="204" dur="1000"/>
                                            <p:tgtEl>
                                              <p:spTgt spid="58"/>
                                            </p:tgtEl>
                                          </p:cBhvr>
                                        </p:animEffect>
                                      </p:childTnLst>
                                    </p:cTn>
                                  </p:par>
                                  <p:par>
                                    <p:cTn id="205" presetID="31" presetClass="entr" presetSubtype="0" fill="hold" grpId="0" nodeType="withEffect">
                                      <p:stCondLst>
                                        <p:cond delay="1200"/>
                                      </p:stCondLst>
                                      <p:childTnLst>
                                        <p:set>
                                          <p:cBhvr>
                                            <p:cTn id="206" dur="1" fill="hold">
                                              <p:stCondLst>
                                                <p:cond delay="0"/>
                                              </p:stCondLst>
                                            </p:cTn>
                                            <p:tgtEl>
                                              <p:spTgt spid="59"/>
                                            </p:tgtEl>
                                            <p:attrNameLst>
                                              <p:attrName>style.visibility</p:attrName>
                                            </p:attrNameLst>
                                          </p:cBhvr>
                                          <p:to>
                                            <p:strVal val="visible"/>
                                          </p:to>
                                        </p:set>
                                        <p:anim calcmode="lin" valueType="num">
                                          <p:cBhvr>
                                            <p:cTn id="207" dur="1000" fill="hold"/>
                                            <p:tgtEl>
                                              <p:spTgt spid="59"/>
                                            </p:tgtEl>
                                            <p:attrNameLst>
                                              <p:attrName>ppt_w</p:attrName>
                                            </p:attrNameLst>
                                          </p:cBhvr>
                                          <p:tavLst>
                                            <p:tav tm="0">
                                              <p:val>
                                                <p:fltVal val="0"/>
                                              </p:val>
                                            </p:tav>
                                            <p:tav tm="100000">
                                              <p:val>
                                                <p:strVal val="#ppt_w"/>
                                              </p:val>
                                            </p:tav>
                                          </p:tavLst>
                                        </p:anim>
                                        <p:anim calcmode="lin" valueType="num">
                                          <p:cBhvr>
                                            <p:cTn id="208" dur="1000" fill="hold"/>
                                            <p:tgtEl>
                                              <p:spTgt spid="59"/>
                                            </p:tgtEl>
                                            <p:attrNameLst>
                                              <p:attrName>ppt_h</p:attrName>
                                            </p:attrNameLst>
                                          </p:cBhvr>
                                          <p:tavLst>
                                            <p:tav tm="0">
                                              <p:val>
                                                <p:fltVal val="0"/>
                                              </p:val>
                                            </p:tav>
                                            <p:tav tm="100000">
                                              <p:val>
                                                <p:strVal val="#ppt_h"/>
                                              </p:val>
                                            </p:tav>
                                          </p:tavLst>
                                        </p:anim>
                                        <p:anim calcmode="lin" valueType="num">
                                          <p:cBhvr>
                                            <p:cTn id="209" dur="1000" fill="hold"/>
                                            <p:tgtEl>
                                              <p:spTgt spid="59"/>
                                            </p:tgtEl>
                                            <p:attrNameLst>
                                              <p:attrName>style.rotation</p:attrName>
                                            </p:attrNameLst>
                                          </p:cBhvr>
                                          <p:tavLst>
                                            <p:tav tm="0">
                                              <p:val>
                                                <p:fltVal val="90"/>
                                              </p:val>
                                            </p:tav>
                                            <p:tav tm="100000">
                                              <p:val>
                                                <p:fltVal val="0"/>
                                              </p:val>
                                            </p:tav>
                                          </p:tavLst>
                                        </p:anim>
                                        <p:animEffect transition="in" filter="fade">
                                          <p:cBhvr>
                                            <p:cTn id="210" dur="1000"/>
                                            <p:tgtEl>
                                              <p:spTgt spid="59"/>
                                            </p:tgtEl>
                                          </p:cBhvr>
                                        </p:animEffect>
                                      </p:childTnLst>
                                    </p:cTn>
                                  </p:par>
                                  <p:par>
                                    <p:cTn id="211" presetID="31" presetClass="entr" presetSubtype="0" fill="hold" grpId="0" nodeType="withEffect">
                                      <p:stCondLst>
                                        <p:cond delay="1300"/>
                                      </p:stCondLst>
                                      <p:childTnLst>
                                        <p:set>
                                          <p:cBhvr>
                                            <p:cTn id="212" dur="1" fill="hold">
                                              <p:stCondLst>
                                                <p:cond delay="0"/>
                                              </p:stCondLst>
                                            </p:cTn>
                                            <p:tgtEl>
                                              <p:spTgt spid="60"/>
                                            </p:tgtEl>
                                            <p:attrNameLst>
                                              <p:attrName>style.visibility</p:attrName>
                                            </p:attrNameLst>
                                          </p:cBhvr>
                                          <p:to>
                                            <p:strVal val="visible"/>
                                          </p:to>
                                        </p:set>
                                        <p:anim calcmode="lin" valueType="num">
                                          <p:cBhvr>
                                            <p:cTn id="213" dur="1000" fill="hold"/>
                                            <p:tgtEl>
                                              <p:spTgt spid="60"/>
                                            </p:tgtEl>
                                            <p:attrNameLst>
                                              <p:attrName>ppt_w</p:attrName>
                                            </p:attrNameLst>
                                          </p:cBhvr>
                                          <p:tavLst>
                                            <p:tav tm="0">
                                              <p:val>
                                                <p:fltVal val="0"/>
                                              </p:val>
                                            </p:tav>
                                            <p:tav tm="100000">
                                              <p:val>
                                                <p:strVal val="#ppt_w"/>
                                              </p:val>
                                            </p:tav>
                                          </p:tavLst>
                                        </p:anim>
                                        <p:anim calcmode="lin" valueType="num">
                                          <p:cBhvr>
                                            <p:cTn id="214" dur="1000" fill="hold"/>
                                            <p:tgtEl>
                                              <p:spTgt spid="60"/>
                                            </p:tgtEl>
                                            <p:attrNameLst>
                                              <p:attrName>ppt_h</p:attrName>
                                            </p:attrNameLst>
                                          </p:cBhvr>
                                          <p:tavLst>
                                            <p:tav tm="0">
                                              <p:val>
                                                <p:fltVal val="0"/>
                                              </p:val>
                                            </p:tav>
                                            <p:tav tm="100000">
                                              <p:val>
                                                <p:strVal val="#ppt_h"/>
                                              </p:val>
                                            </p:tav>
                                          </p:tavLst>
                                        </p:anim>
                                        <p:anim calcmode="lin" valueType="num">
                                          <p:cBhvr>
                                            <p:cTn id="215" dur="1000" fill="hold"/>
                                            <p:tgtEl>
                                              <p:spTgt spid="60"/>
                                            </p:tgtEl>
                                            <p:attrNameLst>
                                              <p:attrName>style.rotation</p:attrName>
                                            </p:attrNameLst>
                                          </p:cBhvr>
                                          <p:tavLst>
                                            <p:tav tm="0">
                                              <p:val>
                                                <p:fltVal val="90"/>
                                              </p:val>
                                            </p:tav>
                                            <p:tav tm="100000">
                                              <p:val>
                                                <p:fltVal val="0"/>
                                              </p:val>
                                            </p:tav>
                                          </p:tavLst>
                                        </p:anim>
                                        <p:animEffect transition="in" filter="fade">
                                          <p:cBhvr>
                                            <p:cTn id="216" dur="1000"/>
                                            <p:tgtEl>
                                              <p:spTgt spid="60"/>
                                            </p:tgtEl>
                                          </p:cBhvr>
                                        </p:animEffect>
                                      </p:childTnLst>
                                    </p:cTn>
                                  </p:par>
                                  <p:par>
                                    <p:cTn id="217" presetID="31" presetClass="entr" presetSubtype="0" fill="hold" grpId="0" nodeType="withEffect">
                                      <p:stCondLst>
                                        <p:cond delay="1400"/>
                                      </p:stCondLst>
                                      <p:childTnLst>
                                        <p:set>
                                          <p:cBhvr>
                                            <p:cTn id="218" dur="1" fill="hold">
                                              <p:stCondLst>
                                                <p:cond delay="0"/>
                                              </p:stCondLst>
                                            </p:cTn>
                                            <p:tgtEl>
                                              <p:spTgt spid="61"/>
                                            </p:tgtEl>
                                            <p:attrNameLst>
                                              <p:attrName>style.visibility</p:attrName>
                                            </p:attrNameLst>
                                          </p:cBhvr>
                                          <p:to>
                                            <p:strVal val="visible"/>
                                          </p:to>
                                        </p:set>
                                        <p:anim calcmode="lin" valueType="num">
                                          <p:cBhvr>
                                            <p:cTn id="219" dur="1000" fill="hold"/>
                                            <p:tgtEl>
                                              <p:spTgt spid="61"/>
                                            </p:tgtEl>
                                            <p:attrNameLst>
                                              <p:attrName>ppt_w</p:attrName>
                                            </p:attrNameLst>
                                          </p:cBhvr>
                                          <p:tavLst>
                                            <p:tav tm="0">
                                              <p:val>
                                                <p:fltVal val="0"/>
                                              </p:val>
                                            </p:tav>
                                            <p:tav tm="100000">
                                              <p:val>
                                                <p:strVal val="#ppt_w"/>
                                              </p:val>
                                            </p:tav>
                                          </p:tavLst>
                                        </p:anim>
                                        <p:anim calcmode="lin" valueType="num">
                                          <p:cBhvr>
                                            <p:cTn id="220" dur="1000" fill="hold"/>
                                            <p:tgtEl>
                                              <p:spTgt spid="61"/>
                                            </p:tgtEl>
                                            <p:attrNameLst>
                                              <p:attrName>ppt_h</p:attrName>
                                            </p:attrNameLst>
                                          </p:cBhvr>
                                          <p:tavLst>
                                            <p:tav tm="0">
                                              <p:val>
                                                <p:fltVal val="0"/>
                                              </p:val>
                                            </p:tav>
                                            <p:tav tm="100000">
                                              <p:val>
                                                <p:strVal val="#ppt_h"/>
                                              </p:val>
                                            </p:tav>
                                          </p:tavLst>
                                        </p:anim>
                                        <p:anim calcmode="lin" valueType="num">
                                          <p:cBhvr>
                                            <p:cTn id="221" dur="1000" fill="hold"/>
                                            <p:tgtEl>
                                              <p:spTgt spid="61"/>
                                            </p:tgtEl>
                                            <p:attrNameLst>
                                              <p:attrName>style.rotation</p:attrName>
                                            </p:attrNameLst>
                                          </p:cBhvr>
                                          <p:tavLst>
                                            <p:tav tm="0">
                                              <p:val>
                                                <p:fltVal val="90"/>
                                              </p:val>
                                            </p:tav>
                                            <p:tav tm="100000">
                                              <p:val>
                                                <p:fltVal val="0"/>
                                              </p:val>
                                            </p:tav>
                                          </p:tavLst>
                                        </p:anim>
                                        <p:animEffect transition="in" filter="fade">
                                          <p:cBhvr>
                                            <p:cTn id="222" dur="1000"/>
                                            <p:tgtEl>
                                              <p:spTgt spid="61"/>
                                            </p:tgtEl>
                                          </p:cBhvr>
                                        </p:animEffect>
                                      </p:childTnLst>
                                    </p:cTn>
                                  </p:par>
                                  <p:par>
                                    <p:cTn id="223" presetID="31" presetClass="entr" presetSubtype="0" fill="hold" grpId="0" nodeType="withEffect">
                                      <p:stCondLst>
                                        <p:cond delay="1500"/>
                                      </p:stCondLst>
                                      <p:childTnLst>
                                        <p:set>
                                          <p:cBhvr>
                                            <p:cTn id="224" dur="1" fill="hold">
                                              <p:stCondLst>
                                                <p:cond delay="0"/>
                                              </p:stCondLst>
                                            </p:cTn>
                                            <p:tgtEl>
                                              <p:spTgt spid="62"/>
                                            </p:tgtEl>
                                            <p:attrNameLst>
                                              <p:attrName>style.visibility</p:attrName>
                                            </p:attrNameLst>
                                          </p:cBhvr>
                                          <p:to>
                                            <p:strVal val="visible"/>
                                          </p:to>
                                        </p:set>
                                        <p:anim calcmode="lin" valueType="num">
                                          <p:cBhvr>
                                            <p:cTn id="225" dur="1000" fill="hold"/>
                                            <p:tgtEl>
                                              <p:spTgt spid="62"/>
                                            </p:tgtEl>
                                            <p:attrNameLst>
                                              <p:attrName>ppt_w</p:attrName>
                                            </p:attrNameLst>
                                          </p:cBhvr>
                                          <p:tavLst>
                                            <p:tav tm="0">
                                              <p:val>
                                                <p:fltVal val="0"/>
                                              </p:val>
                                            </p:tav>
                                            <p:tav tm="100000">
                                              <p:val>
                                                <p:strVal val="#ppt_w"/>
                                              </p:val>
                                            </p:tav>
                                          </p:tavLst>
                                        </p:anim>
                                        <p:anim calcmode="lin" valueType="num">
                                          <p:cBhvr>
                                            <p:cTn id="226" dur="1000" fill="hold"/>
                                            <p:tgtEl>
                                              <p:spTgt spid="62"/>
                                            </p:tgtEl>
                                            <p:attrNameLst>
                                              <p:attrName>ppt_h</p:attrName>
                                            </p:attrNameLst>
                                          </p:cBhvr>
                                          <p:tavLst>
                                            <p:tav tm="0">
                                              <p:val>
                                                <p:fltVal val="0"/>
                                              </p:val>
                                            </p:tav>
                                            <p:tav tm="100000">
                                              <p:val>
                                                <p:strVal val="#ppt_h"/>
                                              </p:val>
                                            </p:tav>
                                          </p:tavLst>
                                        </p:anim>
                                        <p:anim calcmode="lin" valueType="num">
                                          <p:cBhvr>
                                            <p:cTn id="227" dur="1000" fill="hold"/>
                                            <p:tgtEl>
                                              <p:spTgt spid="62"/>
                                            </p:tgtEl>
                                            <p:attrNameLst>
                                              <p:attrName>style.rotation</p:attrName>
                                            </p:attrNameLst>
                                          </p:cBhvr>
                                          <p:tavLst>
                                            <p:tav tm="0">
                                              <p:val>
                                                <p:fltVal val="90"/>
                                              </p:val>
                                            </p:tav>
                                            <p:tav tm="100000">
                                              <p:val>
                                                <p:fltVal val="0"/>
                                              </p:val>
                                            </p:tav>
                                          </p:tavLst>
                                        </p:anim>
                                        <p:animEffect transition="in" filter="fade">
                                          <p:cBhvr>
                                            <p:cTn id="228" dur="1000"/>
                                            <p:tgtEl>
                                              <p:spTgt spid="62"/>
                                            </p:tgtEl>
                                          </p:cBhvr>
                                        </p:animEffect>
                                      </p:childTnLst>
                                    </p:cTn>
                                  </p:par>
                                  <p:par>
                                    <p:cTn id="229" presetID="31" presetClass="entr" presetSubtype="0" fill="hold" grpId="0" nodeType="withEffect">
                                      <p:stCondLst>
                                        <p:cond delay="1600"/>
                                      </p:stCondLst>
                                      <p:childTnLst>
                                        <p:set>
                                          <p:cBhvr>
                                            <p:cTn id="230" dur="1" fill="hold">
                                              <p:stCondLst>
                                                <p:cond delay="0"/>
                                              </p:stCondLst>
                                            </p:cTn>
                                            <p:tgtEl>
                                              <p:spTgt spid="63"/>
                                            </p:tgtEl>
                                            <p:attrNameLst>
                                              <p:attrName>style.visibility</p:attrName>
                                            </p:attrNameLst>
                                          </p:cBhvr>
                                          <p:to>
                                            <p:strVal val="visible"/>
                                          </p:to>
                                        </p:set>
                                        <p:anim calcmode="lin" valueType="num">
                                          <p:cBhvr>
                                            <p:cTn id="231" dur="1000" fill="hold"/>
                                            <p:tgtEl>
                                              <p:spTgt spid="63"/>
                                            </p:tgtEl>
                                            <p:attrNameLst>
                                              <p:attrName>ppt_w</p:attrName>
                                            </p:attrNameLst>
                                          </p:cBhvr>
                                          <p:tavLst>
                                            <p:tav tm="0">
                                              <p:val>
                                                <p:fltVal val="0"/>
                                              </p:val>
                                            </p:tav>
                                            <p:tav tm="100000">
                                              <p:val>
                                                <p:strVal val="#ppt_w"/>
                                              </p:val>
                                            </p:tav>
                                          </p:tavLst>
                                        </p:anim>
                                        <p:anim calcmode="lin" valueType="num">
                                          <p:cBhvr>
                                            <p:cTn id="232" dur="1000" fill="hold"/>
                                            <p:tgtEl>
                                              <p:spTgt spid="63"/>
                                            </p:tgtEl>
                                            <p:attrNameLst>
                                              <p:attrName>ppt_h</p:attrName>
                                            </p:attrNameLst>
                                          </p:cBhvr>
                                          <p:tavLst>
                                            <p:tav tm="0">
                                              <p:val>
                                                <p:fltVal val="0"/>
                                              </p:val>
                                            </p:tav>
                                            <p:tav tm="100000">
                                              <p:val>
                                                <p:strVal val="#ppt_h"/>
                                              </p:val>
                                            </p:tav>
                                          </p:tavLst>
                                        </p:anim>
                                        <p:anim calcmode="lin" valueType="num">
                                          <p:cBhvr>
                                            <p:cTn id="233" dur="1000" fill="hold"/>
                                            <p:tgtEl>
                                              <p:spTgt spid="63"/>
                                            </p:tgtEl>
                                            <p:attrNameLst>
                                              <p:attrName>style.rotation</p:attrName>
                                            </p:attrNameLst>
                                          </p:cBhvr>
                                          <p:tavLst>
                                            <p:tav tm="0">
                                              <p:val>
                                                <p:fltVal val="90"/>
                                              </p:val>
                                            </p:tav>
                                            <p:tav tm="100000">
                                              <p:val>
                                                <p:fltVal val="0"/>
                                              </p:val>
                                            </p:tav>
                                          </p:tavLst>
                                        </p:anim>
                                        <p:animEffect transition="in" filter="fade">
                                          <p:cBhvr>
                                            <p:cTn id="234" dur="1000"/>
                                            <p:tgtEl>
                                              <p:spTgt spid="63"/>
                                            </p:tgtEl>
                                          </p:cBhvr>
                                        </p:animEffect>
                                      </p:childTnLst>
                                    </p:cTn>
                                  </p:par>
                                  <p:par>
                                    <p:cTn id="235" presetID="31" presetClass="entr" presetSubtype="0" fill="hold" grpId="0" nodeType="withEffect">
                                      <p:stCondLst>
                                        <p:cond delay="1700"/>
                                      </p:stCondLst>
                                      <p:childTnLst>
                                        <p:set>
                                          <p:cBhvr>
                                            <p:cTn id="236" dur="1" fill="hold">
                                              <p:stCondLst>
                                                <p:cond delay="0"/>
                                              </p:stCondLst>
                                            </p:cTn>
                                            <p:tgtEl>
                                              <p:spTgt spid="64"/>
                                            </p:tgtEl>
                                            <p:attrNameLst>
                                              <p:attrName>style.visibility</p:attrName>
                                            </p:attrNameLst>
                                          </p:cBhvr>
                                          <p:to>
                                            <p:strVal val="visible"/>
                                          </p:to>
                                        </p:set>
                                        <p:anim calcmode="lin" valueType="num">
                                          <p:cBhvr>
                                            <p:cTn id="237" dur="1000" fill="hold"/>
                                            <p:tgtEl>
                                              <p:spTgt spid="64"/>
                                            </p:tgtEl>
                                            <p:attrNameLst>
                                              <p:attrName>ppt_w</p:attrName>
                                            </p:attrNameLst>
                                          </p:cBhvr>
                                          <p:tavLst>
                                            <p:tav tm="0">
                                              <p:val>
                                                <p:fltVal val="0"/>
                                              </p:val>
                                            </p:tav>
                                            <p:tav tm="100000">
                                              <p:val>
                                                <p:strVal val="#ppt_w"/>
                                              </p:val>
                                            </p:tav>
                                          </p:tavLst>
                                        </p:anim>
                                        <p:anim calcmode="lin" valueType="num">
                                          <p:cBhvr>
                                            <p:cTn id="238" dur="1000" fill="hold"/>
                                            <p:tgtEl>
                                              <p:spTgt spid="64"/>
                                            </p:tgtEl>
                                            <p:attrNameLst>
                                              <p:attrName>ppt_h</p:attrName>
                                            </p:attrNameLst>
                                          </p:cBhvr>
                                          <p:tavLst>
                                            <p:tav tm="0">
                                              <p:val>
                                                <p:fltVal val="0"/>
                                              </p:val>
                                            </p:tav>
                                            <p:tav tm="100000">
                                              <p:val>
                                                <p:strVal val="#ppt_h"/>
                                              </p:val>
                                            </p:tav>
                                          </p:tavLst>
                                        </p:anim>
                                        <p:anim calcmode="lin" valueType="num">
                                          <p:cBhvr>
                                            <p:cTn id="239" dur="1000" fill="hold"/>
                                            <p:tgtEl>
                                              <p:spTgt spid="64"/>
                                            </p:tgtEl>
                                            <p:attrNameLst>
                                              <p:attrName>style.rotation</p:attrName>
                                            </p:attrNameLst>
                                          </p:cBhvr>
                                          <p:tavLst>
                                            <p:tav tm="0">
                                              <p:val>
                                                <p:fltVal val="90"/>
                                              </p:val>
                                            </p:tav>
                                            <p:tav tm="100000">
                                              <p:val>
                                                <p:fltVal val="0"/>
                                              </p:val>
                                            </p:tav>
                                          </p:tavLst>
                                        </p:anim>
                                        <p:animEffect transition="in" filter="fade">
                                          <p:cBhvr>
                                            <p:cTn id="240" dur="1000"/>
                                            <p:tgtEl>
                                              <p:spTgt spid="64"/>
                                            </p:tgtEl>
                                          </p:cBhvr>
                                        </p:animEffect>
                                      </p:childTnLst>
                                    </p:cTn>
                                  </p:par>
                                  <p:par>
                                    <p:cTn id="241" presetID="31" presetClass="entr" presetSubtype="0" fill="hold" grpId="0" nodeType="withEffect">
                                      <p:stCondLst>
                                        <p:cond delay="1800"/>
                                      </p:stCondLst>
                                      <p:childTnLst>
                                        <p:set>
                                          <p:cBhvr>
                                            <p:cTn id="242" dur="1" fill="hold">
                                              <p:stCondLst>
                                                <p:cond delay="0"/>
                                              </p:stCondLst>
                                            </p:cTn>
                                            <p:tgtEl>
                                              <p:spTgt spid="65"/>
                                            </p:tgtEl>
                                            <p:attrNameLst>
                                              <p:attrName>style.visibility</p:attrName>
                                            </p:attrNameLst>
                                          </p:cBhvr>
                                          <p:to>
                                            <p:strVal val="visible"/>
                                          </p:to>
                                        </p:set>
                                        <p:anim calcmode="lin" valueType="num">
                                          <p:cBhvr>
                                            <p:cTn id="243" dur="1000" fill="hold"/>
                                            <p:tgtEl>
                                              <p:spTgt spid="65"/>
                                            </p:tgtEl>
                                            <p:attrNameLst>
                                              <p:attrName>ppt_w</p:attrName>
                                            </p:attrNameLst>
                                          </p:cBhvr>
                                          <p:tavLst>
                                            <p:tav tm="0">
                                              <p:val>
                                                <p:fltVal val="0"/>
                                              </p:val>
                                            </p:tav>
                                            <p:tav tm="100000">
                                              <p:val>
                                                <p:strVal val="#ppt_w"/>
                                              </p:val>
                                            </p:tav>
                                          </p:tavLst>
                                        </p:anim>
                                        <p:anim calcmode="lin" valueType="num">
                                          <p:cBhvr>
                                            <p:cTn id="244" dur="1000" fill="hold"/>
                                            <p:tgtEl>
                                              <p:spTgt spid="65"/>
                                            </p:tgtEl>
                                            <p:attrNameLst>
                                              <p:attrName>ppt_h</p:attrName>
                                            </p:attrNameLst>
                                          </p:cBhvr>
                                          <p:tavLst>
                                            <p:tav tm="0">
                                              <p:val>
                                                <p:fltVal val="0"/>
                                              </p:val>
                                            </p:tav>
                                            <p:tav tm="100000">
                                              <p:val>
                                                <p:strVal val="#ppt_h"/>
                                              </p:val>
                                            </p:tav>
                                          </p:tavLst>
                                        </p:anim>
                                        <p:anim calcmode="lin" valueType="num">
                                          <p:cBhvr>
                                            <p:cTn id="245" dur="1000" fill="hold"/>
                                            <p:tgtEl>
                                              <p:spTgt spid="65"/>
                                            </p:tgtEl>
                                            <p:attrNameLst>
                                              <p:attrName>style.rotation</p:attrName>
                                            </p:attrNameLst>
                                          </p:cBhvr>
                                          <p:tavLst>
                                            <p:tav tm="0">
                                              <p:val>
                                                <p:fltVal val="90"/>
                                              </p:val>
                                            </p:tav>
                                            <p:tav tm="100000">
                                              <p:val>
                                                <p:fltVal val="0"/>
                                              </p:val>
                                            </p:tav>
                                          </p:tavLst>
                                        </p:anim>
                                        <p:animEffect transition="in" filter="fade">
                                          <p:cBhvr>
                                            <p:cTn id="246" dur="1000"/>
                                            <p:tgtEl>
                                              <p:spTgt spid="65"/>
                                            </p:tgtEl>
                                          </p:cBhvr>
                                        </p:animEffect>
                                      </p:childTnLst>
                                    </p:cTn>
                                  </p:par>
                                  <p:par>
                                    <p:cTn id="247" presetID="12" presetClass="entr" presetSubtype="8" fill="hold" grpId="0" nodeType="withEffect">
                                      <p:stCondLst>
                                        <p:cond delay="2750"/>
                                      </p:stCondLst>
                                      <p:childTnLst>
                                        <p:set>
                                          <p:cBhvr>
                                            <p:cTn id="248" dur="1" fill="hold">
                                              <p:stCondLst>
                                                <p:cond delay="0"/>
                                              </p:stCondLst>
                                            </p:cTn>
                                            <p:tgtEl>
                                              <p:spTgt spid="68"/>
                                            </p:tgtEl>
                                            <p:attrNameLst>
                                              <p:attrName>style.visibility</p:attrName>
                                            </p:attrNameLst>
                                          </p:cBhvr>
                                          <p:to>
                                            <p:strVal val="visible"/>
                                          </p:to>
                                        </p:set>
                                        <p:anim calcmode="lin" valueType="num">
                                          <p:cBhvr additive="base">
                                            <p:cTn id="249" dur="500"/>
                                            <p:tgtEl>
                                              <p:spTgt spid="68"/>
                                            </p:tgtEl>
                                            <p:attrNameLst>
                                              <p:attrName>ppt_x</p:attrName>
                                            </p:attrNameLst>
                                          </p:cBhvr>
                                          <p:tavLst>
                                            <p:tav tm="0">
                                              <p:val>
                                                <p:strVal val="#ppt_x-#ppt_w*1.125000"/>
                                              </p:val>
                                            </p:tav>
                                            <p:tav tm="100000">
                                              <p:val>
                                                <p:strVal val="#ppt_x"/>
                                              </p:val>
                                            </p:tav>
                                          </p:tavLst>
                                        </p:anim>
                                        <p:animEffect transition="in" filter="wipe(right)">
                                          <p:cBhvr>
                                            <p:cTn id="250" dur="500"/>
                                            <p:tgtEl>
                                              <p:spTgt spid="68"/>
                                            </p:tgtEl>
                                          </p:cBhvr>
                                        </p:animEffect>
                                      </p:childTnLst>
                                    </p:cTn>
                                  </p:par>
                                  <p:par>
                                    <p:cTn id="251" presetID="10" presetClass="entr" presetSubtype="0" fill="hold" grpId="0" nodeType="withEffect">
                                      <p:stCondLst>
                                        <p:cond delay="2750"/>
                                      </p:stCondLst>
                                      <p:childTnLst>
                                        <p:set>
                                          <p:cBhvr>
                                            <p:cTn id="252" dur="1" fill="hold">
                                              <p:stCondLst>
                                                <p:cond delay="0"/>
                                              </p:stCondLst>
                                            </p:cTn>
                                            <p:tgtEl>
                                              <p:spTgt spid="66"/>
                                            </p:tgtEl>
                                            <p:attrNameLst>
                                              <p:attrName>style.visibility</p:attrName>
                                            </p:attrNameLst>
                                          </p:cBhvr>
                                          <p:to>
                                            <p:strVal val="visible"/>
                                          </p:to>
                                        </p:set>
                                        <p:animEffect transition="in" filter="fade">
                                          <p:cBhvr>
                                            <p:cTn id="253" dur="500"/>
                                            <p:tgtEl>
                                              <p:spTgt spid="66"/>
                                            </p:tgtEl>
                                          </p:cBhvr>
                                        </p:animEffect>
                                      </p:childTnLst>
                                    </p:cTn>
                                  </p:par>
                                  <p:par>
                                    <p:cTn id="254" presetID="10" presetClass="entr" presetSubtype="0" fill="hold" grpId="0" nodeType="withEffect">
                                      <p:stCondLst>
                                        <p:cond delay="2750"/>
                                      </p:stCondLst>
                                      <p:childTnLst>
                                        <p:set>
                                          <p:cBhvr>
                                            <p:cTn id="255" dur="1" fill="hold">
                                              <p:stCondLst>
                                                <p:cond delay="0"/>
                                              </p:stCondLst>
                                            </p:cTn>
                                            <p:tgtEl>
                                              <p:spTgt spid="67"/>
                                            </p:tgtEl>
                                            <p:attrNameLst>
                                              <p:attrName>style.visibility</p:attrName>
                                            </p:attrNameLst>
                                          </p:cBhvr>
                                          <p:to>
                                            <p:strVal val="visible"/>
                                          </p:to>
                                        </p:set>
                                        <p:animEffect transition="in" filter="fade">
                                          <p:cBhvr>
                                            <p:cTn id="256" dur="500"/>
                                            <p:tgtEl>
                                              <p:spTgt spid="67"/>
                                            </p:tgtEl>
                                          </p:cBhvr>
                                        </p:animEffect>
                                      </p:childTnLst>
                                    </p:cTn>
                                  </p:par>
                                  <p:par>
                                    <p:cTn id="257" presetID="31" presetClass="entr" presetSubtype="0" fill="hold" grpId="0" nodeType="withEffect">
                                      <p:stCondLst>
                                        <p:cond delay="0"/>
                                      </p:stCondLst>
                                      <p:childTnLst>
                                        <p:set>
                                          <p:cBhvr>
                                            <p:cTn id="258" dur="1" fill="hold">
                                              <p:stCondLst>
                                                <p:cond delay="0"/>
                                              </p:stCondLst>
                                            </p:cTn>
                                            <p:tgtEl>
                                              <p:spTgt spid="69"/>
                                            </p:tgtEl>
                                            <p:attrNameLst>
                                              <p:attrName>style.visibility</p:attrName>
                                            </p:attrNameLst>
                                          </p:cBhvr>
                                          <p:to>
                                            <p:strVal val="visible"/>
                                          </p:to>
                                        </p:set>
                                        <p:anim calcmode="lin" valueType="num">
                                          <p:cBhvr>
                                            <p:cTn id="259" dur="1000" fill="hold"/>
                                            <p:tgtEl>
                                              <p:spTgt spid="69"/>
                                            </p:tgtEl>
                                            <p:attrNameLst>
                                              <p:attrName>ppt_w</p:attrName>
                                            </p:attrNameLst>
                                          </p:cBhvr>
                                          <p:tavLst>
                                            <p:tav tm="0">
                                              <p:val>
                                                <p:fltVal val="0"/>
                                              </p:val>
                                            </p:tav>
                                            <p:tav tm="100000">
                                              <p:val>
                                                <p:strVal val="#ppt_w"/>
                                              </p:val>
                                            </p:tav>
                                          </p:tavLst>
                                        </p:anim>
                                        <p:anim calcmode="lin" valueType="num">
                                          <p:cBhvr>
                                            <p:cTn id="260" dur="1000" fill="hold"/>
                                            <p:tgtEl>
                                              <p:spTgt spid="69"/>
                                            </p:tgtEl>
                                            <p:attrNameLst>
                                              <p:attrName>ppt_h</p:attrName>
                                            </p:attrNameLst>
                                          </p:cBhvr>
                                          <p:tavLst>
                                            <p:tav tm="0">
                                              <p:val>
                                                <p:fltVal val="0"/>
                                              </p:val>
                                            </p:tav>
                                            <p:tav tm="100000">
                                              <p:val>
                                                <p:strVal val="#ppt_h"/>
                                              </p:val>
                                            </p:tav>
                                          </p:tavLst>
                                        </p:anim>
                                        <p:anim calcmode="lin" valueType="num">
                                          <p:cBhvr>
                                            <p:cTn id="261" dur="1000" fill="hold"/>
                                            <p:tgtEl>
                                              <p:spTgt spid="69"/>
                                            </p:tgtEl>
                                            <p:attrNameLst>
                                              <p:attrName>style.rotation</p:attrName>
                                            </p:attrNameLst>
                                          </p:cBhvr>
                                          <p:tavLst>
                                            <p:tav tm="0">
                                              <p:val>
                                                <p:fltVal val="90"/>
                                              </p:val>
                                            </p:tav>
                                            <p:tav tm="100000">
                                              <p:val>
                                                <p:fltVal val="0"/>
                                              </p:val>
                                            </p:tav>
                                          </p:tavLst>
                                        </p:anim>
                                        <p:animEffect transition="in" filter="fade">
                                          <p:cBhvr>
                                            <p:cTn id="262" dur="1000"/>
                                            <p:tgtEl>
                                              <p:spTgt spid="69"/>
                                            </p:tgtEl>
                                          </p:cBhvr>
                                        </p:animEffect>
                                      </p:childTnLst>
                                    </p:cTn>
                                  </p:par>
                                  <p:par>
                                    <p:cTn id="263" presetID="31" presetClass="entr" presetSubtype="0" fill="hold" grpId="0" nodeType="withEffect">
                                      <p:stCondLst>
                                        <p:cond delay="100"/>
                                      </p:stCondLst>
                                      <p:childTnLst>
                                        <p:set>
                                          <p:cBhvr>
                                            <p:cTn id="264" dur="1" fill="hold">
                                              <p:stCondLst>
                                                <p:cond delay="0"/>
                                              </p:stCondLst>
                                            </p:cTn>
                                            <p:tgtEl>
                                              <p:spTgt spid="70"/>
                                            </p:tgtEl>
                                            <p:attrNameLst>
                                              <p:attrName>style.visibility</p:attrName>
                                            </p:attrNameLst>
                                          </p:cBhvr>
                                          <p:to>
                                            <p:strVal val="visible"/>
                                          </p:to>
                                        </p:set>
                                        <p:anim calcmode="lin" valueType="num">
                                          <p:cBhvr>
                                            <p:cTn id="265" dur="1000" fill="hold"/>
                                            <p:tgtEl>
                                              <p:spTgt spid="70"/>
                                            </p:tgtEl>
                                            <p:attrNameLst>
                                              <p:attrName>ppt_w</p:attrName>
                                            </p:attrNameLst>
                                          </p:cBhvr>
                                          <p:tavLst>
                                            <p:tav tm="0">
                                              <p:val>
                                                <p:fltVal val="0"/>
                                              </p:val>
                                            </p:tav>
                                            <p:tav tm="100000">
                                              <p:val>
                                                <p:strVal val="#ppt_w"/>
                                              </p:val>
                                            </p:tav>
                                          </p:tavLst>
                                        </p:anim>
                                        <p:anim calcmode="lin" valueType="num">
                                          <p:cBhvr>
                                            <p:cTn id="266" dur="1000" fill="hold"/>
                                            <p:tgtEl>
                                              <p:spTgt spid="70"/>
                                            </p:tgtEl>
                                            <p:attrNameLst>
                                              <p:attrName>ppt_h</p:attrName>
                                            </p:attrNameLst>
                                          </p:cBhvr>
                                          <p:tavLst>
                                            <p:tav tm="0">
                                              <p:val>
                                                <p:fltVal val="0"/>
                                              </p:val>
                                            </p:tav>
                                            <p:tav tm="100000">
                                              <p:val>
                                                <p:strVal val="#ppt_h"/>
                                              </p:val>
                                            </p:tav>
                                          </p:tavLst>
                                        </p:anim>
                                        <p:anim calcmode="lin" valueType="num">
                                          <p:cBhvr>
                                            <p:cTn id="267" dur="1000" fill="hold"/>
                                            <p:tgtEl>
                                              <p:spTgt spid="70"/>
                                            </p:tgtEl>
                                            <p:attrNameLst>
                                              <p:attrName>style.rotation</p:attrName>
                                            </p:attrNameLst>
                                          </p:cBhvr>
                                          <p:tavLst>
                                            <p:tav tm="0">
                                              <p:val>
                                                <p:fltVal val="90"/>
                                              </p:val>
                                            </p:tav>
                                            <p:tav tm="100000">
                                              <p:val>
                                                <p:fltVal val="0"/>
                                              </p:val>
                                            </p:tav>
                                          </p:tavLst>
                                        </p:anim>
                                        <p:animEffect transition="in" filter="fade">
                                          <p:cBhvr>
                                            <p:cTn id="268" dur="1000"/>
                                            <p:tgtEl>
                                              <p:spTgt spid="70"/>
                                            </p:tgtEl>
                                          </p:cBhvr>
                                        </p:animEffect>
                                      </p:childTnLst>
                                    </p:cTn>
                                  </p:par>
                                  <p:par>
                                    <p:cTn id="269" presetID="31" presetClass="entr" presetSubtype="0" fill="hold" grpId="0" nodeType="withEffect">
                                      <p:stCondLst>
                                        <p:cond delay="200"/>
                                      </p:stCondLst>
                                      <p:childTnLst>
                                        <p:set>
                                          <p:cBhvr>
                                            <p:cTn id="270" dur="1" fill="hold">
                                              <p:stCondLst>
                                                <p:cond delay="0"/>
                                              </p:stCondLst>
                                            </p:cTn>
                                            <p:tgtEl>
                                              <p:spTgt spid="71"/>
                                            </p:tgtEl>
                                            <p:attrNameLst>
                                              <p:attrName>style.visibility</p:attrName>
                                            </p:attrNameLst>
                                          </p:cBhvr>
                                          <p:to>
                                            <p:strVal val="visible"/>
                                          </p:to>
                                        </p:set>
                                        <p:anim calcmode="lin" valueType="num">
                                          <p:cBhvr>
                                            <p:cTn id="271" dur="1000" fill="hold"/>
                                            <p:tgtEl>
                                              <p:spTgt spid="71"/>
                                            </p:tgtEl>
                                            <p:attrNameLst>
                                              <p:attrName>ppt_w</p:attrName>
                                            </p:attrNameLst>
                                          </p:cBhvr>
                                          <p:tavLst>
                                            <p:tav tm="0">
                                              <p:val>
                                                <p:fltVal val="0"/>
                                              </p:val>
                                            </p:tav>
                                            <p:tav tm="100000">
                                              <p:val>
                                                <p:strVal val="#ppt_w"/>
                                              </p:val>
                                            </p:tav>
                                          </p:tavLst>
                                        </p:anim>
                                        <p:anim calcmode="lin" valueType="num">
                                          <p:cBhvr>
                                            <p:cTn id="272" dur="1000" fill="hold"/>
                                            <p:tgtEl>
                                              <p:spTgt spid="71"/>
                                            </p:tgtEl>
                                            <p:attrNameLst>
                                              <p:attrName>ppt_h</p:attrName>
                                            </p:attrNameLst>
                                          </p:cBhvr>
                                          <p:tavLst>
                                            <p:tav tm="0">
                                              <p:val>
                                                <p:fltVal val="0"/>
                                              </p:val>
                                            </p:tav>
                                            <p:tav tm="100000">
                                              <p:val>
                                                <p:strVal val="#ppt_h"/>
                                              </p:val>
                                            </p:tav>
                                          </p:tavLst>
                                        </p:anim>
                                        <p:anim calcmode="lin" valueType="num">
                                          <p:cBhvr>
                                            <p:cTn id="273" dur="1000" fill="hold"/>
                                            <p:tgtEl>
                                              <p:spTgt spid="71"/>
                                            </p:tgtEl>
                                            <p:attrNameLst>
                                              <p:attrName>style.rotation</p:attrName>
                                            </p:attrNameLst>
                                          </p:cBhvr>
                                          <p:tavLst>
                                            <p:tav tm="0">
                                              <p:val>
                                                <p:fltVal val="90"/>
                                              </p:val>
                                            </p:tav>
                                            <p:tav tm="100000">
                                              <p:val>
                                                <p:fltVal val="0"/>
                                              </p:val>
                                            </p:tav>
                                          </p:tavLst>
                                        </p:anim>
                                        <p:animEffect transition="in" filter="fade">
                                          <p:cBhvr>
                                            <p:cTn id="274" dur="1000"/>
                                            <p:tgtEl>
                                              <p:spTgt spid="71"/>
                                            </p:tgtEl>
                                          </p:cBhvr>
                                        </p:animEffect>
                                      </p:childTnLst>
                                    </p:cTn>
                                  </p:par>
                                  <p:par>
                                    <p:cTn id="275" presetID="31" presetClass="entr" presetSubtype="0" fill="hold" grpId="0" nodeType="withEffect">
                                      <p:stCondLst>
                                        <p:cond delay="300"/>
                                      </p:stCondLst>
                                      <p:childTnLst>
                                        <p:set>
                                          <p:cBhvr>
                                            <p:cTn id="276" dur="1" fill="hold">
                                              <p:stCondLst>
                                                <p:cond delay="0"/>
                                              </p:stCondLst>
                                            </p:cTn>
                                            <p:tgtEl>
                                              <p:spTgt spid="72"/>
                                            </p:tgtEl>
                                            <p:attrNameLst>
                                              <p:attrName>style.visibility</p:attrName>
                                            </p:attrNameLst>
                                          </p:cBhvr>
                                          <p:to>
                                            <p:strVal val="visible"/>
                                          </p:to>
                                        </p:set>
                                        <p:anim calcmode="lin" valueType="num">
                                          <p:cBhvr>
                                            <p:cTn id="277" dur="1000" fill="hold"/>
                                            <p:tgtEl>
                                              <p:spTgt spid="72"/>
                                            </p:tgtEl>
                                            <p:attrNameLst>
                                              <p:attrName>ppt_w</p:attrName>
                                            </p:attrNameLst>
                                          </p:cBhvr>
                                          <p:tavLst>
                                            <p:tav tm="0">
                                              <p:val>
                                                <p:fltVal val="0"/>
                                              </p:val>
                                            </p:tav>
                                            <p:tav tm="100000">
                                              <p:val>
                                                <p:strVal val="#ppt_w"/>
                                              </p:val>
                                            </p:tav>
                                          </p:tavLst>
                                        </p:anim>
                                        <p:anim calcmode="lin" valueType="num">
                                          <p:cBhvr>
                                            <p:cTn id="278" dur="1000" fill="hold"/>
                                            <p:tgtEl>
                                              <p:spTgt spid="72"/>
                                            </p:tgtEl>
                                            <p:attrNameLst>
                                              <p:attrName>ppt_h</p:attrName>
                                            </p:attrNameLst>
                                          </p:cBhvr>
                                          <p:tavLst>
                                            <p:tav tm="0">
                                              <p:val>
                                                <p:fltVal val="0"/>
                                              </p:val>
                                            </p:tav>
                                            <p:tav tm="100000">
                                              <p:val>
                                                <p:strVal val="#ppt_h"/>
                                              </p:val>
                                            </p:tav>
                                          </p:tavLst>
                                        </p:anim>
                                        <p:anim calcmode="lin" valueType="num">
                                          <p:cBhvr>
                                            <p:cTn id="279" dur="1000" fill="hold"/>
                                            <p:tgtEl>
                                              <p:spTgt spid="72"/>
                                            </p:tgtEl>
                                            <p:attrNameLst>
                                              <p:attrName>style.rotation</p:attrName>
                                            </p:attrNameLst>
                                          </p:cBhvr>
                                          <p:tavLst>
                                            <p:tav tm="0">
                                              <p:val>
                                                <p:fltVal val="90"/>
                                              </p:val>
                                            </p:tav>
                                            <p:tav tm="100000">
                                              <p:val>
                                                <p:fltVal val="0"/>
                                              </p:val>
                                            </p:tav>
                                          </p:tavLst>
                                        </p:anim>
                                        <p:animEffect transition="in" filter="fade">
                                          <p:cBhvr>
                                            <p:cTn id="280" dur="1000"/>
                                            <p:tgtEl>
                                              <p:spTgt spid="72"/>
                                            </p:tgtEl>
                                          </p:cBhvr>
                                        </p:animEffect>
                                      </p:childTnLst>
                                    </p:cTn>
                                  </p:par>
                                  <p:par>
                                    <p:cTn id="281" presetID="31" presetClass="entr" presetSubtype="0" fill="hold" grpId="0" nodeType="withEffect">
                                      <p:stCondLst>
                                        <p:cond delay="400"/>
                                      </p:stCondLst>
                                      <p:childTnLst>
                                        <p:set>
                                          <p:cBhvr>
                                            <p:cTn id="282" dur="1" fill="hold">
                                              <p:stCondLst>
                                                <p:cond delay="0"/>
                                              </p:stCondLst>
                                            </p:cTn>
                                            <p:tgtEl>
                                              <p:spTgt spid="73"/>
                                            </p:tgtEl>
                                            <p:attrNameLst>
                                              <p:attrName>style.visibility</p:attrName>
                                            </p:attrNameLst>
                                          </p:cBhvr>
                                          <p:to>
                                            <p:strVal val="visible"/>
                                          </p:to>
                                        </p:set>
                                        <p:anim calcmode="lin" valueType="num">
                                          <p:cBhvr>
                                            <p:cTn id="283" dur="1000" fill="hold"/>
                                            <p:tgtEl>
                                              <p:spTgt spid="73"/>
                                            </p:tgtEl>
                                            <p:attrNameLst>
                                              <p:attrName>ppt_w</p:attrName>
                                            </p:attrNameLst>
                                          </p:cBhvr>
                                          <p:tavLst>
                                            <p:tav tm="0">
                                              <p:val>
                                                <p:fltVal val="0"/>
                                              </p:val>
                                            </p:tav>
                                            <p:tav tm="100000">
                                              <p:val>
                                                <p:strVal val="#ppt_w"/>
                                              </p:val>
                                            </p:tav>
                                          </p:tavLst>
                                        </p:anim>
                                        <p:anim calcmode="lin" valueType="num">
                                          <p:cBhvr>
                                            <p:cTn id="284" dur="1000" fill="hold"/>
                                            <p:tgtEl>
                                              <p:spTgt spid="73"/>
                                            </p:tgtEl>
                                            <p:attrNameLst>
                                              <p:attrName>ppt_h</p:attrName>
                                            </p:attrNameLst>
                                          </p:cBhvr>
                                          <p:tavLst>
                                            <p:tav tm="0">
                                              <p:val>
                                                <p:fltVal val="0"/>
                                              </p:val>
                                            </p:tav>
                                            <p:tav tm="100000">
                                              <p:val>
                                                <p:strVal val="#ppt_h"/>
                                              </p:val>
                                            </p:tav>
                                          </p:tavLst>
                                        </p:anim>
                                        <p:anim calcmode="lin" valueType="num">
                                          <p:cBhvr>
                                            <p:cTn id="285" dur="1000" fill="hold"/>
                                            <p:tgtEl>
                                              <p:spTgt spid="73"/>
                                            </p:tgtEl>
                                            <p:attrNameLst>
                                              <p:attrName>style.rotation</p:attrName>
                                            </p:attrNameLst>
                                          </p:cBhvr>
                                          <p:tavLst>
                                            <p:tav tm="0">
                                              <p:val>
                                                <p:fltVal val="90"/>
                                              </p:val>
                                            </p:tav>
                                            <p:tav tm="100000">
                                              <p:val>
                                                <p:fltVal val="0"/>
                                              </p:val>
                                            </p:tav>
                                          </p:tavLst>
                                        </p:anim>
                                        <p:animEffect transition="in" filter="fade">
                                          <p:cBhvr>
                                            <p:cTn id="286" dur="1000"/>
                                            <p:tgtEl>
                                              <p:spTgt spid="73"/>
                                            </p:tgtEl>
                                          </p:cBhvr>
                                        </p:animEffect>
                                      </p:childTnLst>
                                    </p:cTn>
                                  </p:par>
                                  <p:par>
                                    <p:cTn id="287" presetID="31" presetClass="entr" presetSubtype="0" fill="hold" grpId="0" nodeType="withEffect">
                                      <p:stCondLst>
                                        <p:cond delay="500"/>
                                      </p:stCondLst>
                                      <p:childTnLst>
                                        <p:set>
                                          <p:cBhvr>
                                            <p:cTn id="288" dur="1" fill="hold">
                                              <p:stCondLst>
                                                <p:cond delay="0"/>
                                              </p:stCondLst>
                                            </p:cTn>
                                            <p:tgtEl>
                                              <p:spTgt spid="74"/>
                                            </p:tgtEl>
                                            <p:attrNameLst>
                                              <p:attrName>style.visibility</p:attrName>
                                            </p:attrNameLst>
                                          </p:cBhvr>
                                          <p:to>
                                            <p:strVal val="visible"/>
                                          </p:to>
                                        </p:set>
                                        <p:anim calcmode="lin" valueType="num">
                                          <p:cBhvr>
                                            <p:cTn id="289" dur="1000" fill="hold"/>
                                            <p:tgtEl>
                                              <p:spTgt spid="74"/>
                                            </p:tgtEl>
                                            <p:attrNameLst>
                                              <p:attrName>ppt_w</p:attrName>
                                            </p:attrNameLst>
                                          </p:cBhvr>
                                          <p:tavLst>
                                            <p:tav tm="0">
                                              <p:val>
                                                <p:fltVal val="0"/>
                                              </p:val>
                                            </p:tav>
                                            <p:tav tm="100000">
                                              <p:val>
                                                <p:strVal val="#ppt_w"/>
                                              </p:val>
                                            </p:tav>
                                          </p:tavLst>
                                        </p:anim>
                                        <p:anim calcmode="lin" valueType="num">
                                          <p:cBhvr>
                                            <p:cTn id="290" dur="1000" fill="hold"/>
                                            <p:tgtEl>
                                              <p:spTgt spid="74"/>
                                            </p:tgtEl>
                                            <p:attrNameLst>
                                              <p:attrName>ppt_h</p:attrName>
                                            </p:attrNameLst>
                                          </p:cBhvr>
                                          <p:tavLst>
                                            <p:tav tm="0">
                                              <p:val>
                                                <p:fltVal val="0"/>
                                              </p:val>
                                            </p:tav>
                                            <p:tav tm="100000">
                                              <p:val>
                                                <p:strVal val="#ppt_h"/>
                                              </p:val>
                                            </p:tav>
                                          </p:tavLst>
                                        </p:anim>
                                        <p:anim calcmode="lin" valueType="num">
                                          <p:cBhvr>
                                            <p:cTn id="291" dur="1000" fill="hold"/>
                                            <p:tgtEl>
                                              <p:spTgt spid="74"/>
                                            </p:tgtEl>
                                            <p:attrNameLst>
                                              <p:attrName>style.rotation</p:attrName>
                                            </p:attrNameLst>
                                          </p:cBhvr>
                                          <p:tavLst>
                                            <p:tav tm="0">
                                              <p:val>
                                                <p:fltVal val="90"/>
                                              </p:val>
                                            </p:tav>
                                            <p:tav tm="100000">
                                              <p:val>
                                                <p:fltVal val="0"/>
                                              </p:val>
                                            </p:tav>
                                          </p:tavLst>
                                        </p:anim>
                                        <p:animEffect transition="in" filter="fade">
                                          <p:cBhvr>
                                            <p:cTn id="292" dur="1000"/>
                                            <p:tgtEl>
                                              <p:spTgt spid="74"/>
                                            </p:tgtEl>
                                          </p:cBhvr>
                                        </p:animEffect>
                                      </p:childTnLst>
                                    </p:cTn>
                                  </p:par>
                                  <p:par>
                                    <p:cTn id="293" presetID="31" presetClass="entr" presetSubtype="0" fill="hold" grpId="0" nodeType="withEffect">
                                      <p:stCondLst>
                                        <p:cond delay="600"/>
                                      </p:stCondLst>
                                      <p:childTnLst>
                                        <p:set>
                                          <p:cBhvr>
                                            <p:cTn id="294" dur="1" fill="hold">
                                              <p:stCondLst>
                                                <p:cond delay="0"/>
                                              </p:stCondLst>
                                            </p:cTn>
                                            <p:tgtEl>
                                              <p:spTgt spid="75"/>
                                            </p:tgtEl>
                                            <p:attrNameLst>
                                              <p:attrName>style.visibility</p:attrName>
                                            </p:attrNameLst>
                                          </p:cBhvr>
                                          <p:to>
                                            <p:strVal val="visible"/>
                                          </p:to>
                                        </p:set>
                                        <p:anim calcmode="lin" valueType="num">
                                          <p:cBhvr>
                                            <p:cTn id="295" dur="1000" fill="hold"/>
                                            <p:tgtEl>
                                              <p:spTgt spid="75"/>
                                            </p:tgtEl>
                                            <p:attrNameLst>
                                              <p:attrName>ppt_w</p:attrName>
                                            </p:attrNameLst>
                                          </p:cBhvr>
                                          <p:tavLst>
                                            <p:tav tm="0">
                                              <p:val>
                                                <p:fltVal val="0"/>
                                              </p:val>
                                            </p:tav>
                                            <p:tav tm="100000">
                                              <p:val>
                                                <p:strVal val="#ppt_w"/>
                                              </p:val>
                                            </p:tav>
                                          </p:tavLst>
                                        </p:anim>
                                        <p:anim calcmode="lin" valueType="num">
                                          <p:cBhvr>
                                            <p:cTn id="296" dur="1000" fill="hold"/>
                                            <p:tgtEl>
                                              <p:spTgt spid="75"/>
                                            </p:tgtEl>
                                            <p:attrNameLst>
                                              <p:attrName>ppt_h</p:attrName>
                                            </p:attrNameLst>
                                          </p:cBhvr>
                                          <p:tavLst>
                                            <p:tav tm="0">
                                              <p:val>
                                                <p:fltVal val="0"/>
                                              </p:val>
                                            </p:tav>
                                            <p:tav tm="100000">
                                              <p:val>
                                                <p:strVal val="#ppt_h"/>
                                              </p:val>
                                            </p:tav>
                                          </p:tavLst>
                                        </p:anim>
                                        <p:anim calcmode="lin" valueType="num">
                                          <p:cBhvr>
                                            <p:cTn id="297" dur="1000" fill="hold"/>
                                            <p:tgtEl>
                                              <p:spTgt spid="75"/>
                                            </p:tgtEl>
                                            <p:attrNameLst>
                                              <p:attrName>style.rotation</p:attrName>
                                            </p:attrNameLst>
                                          </p:cBhvr>
                                          <p:tavLst>
                                            <p:tav tm="0">
                                              <p:val>
                                                <p:fltVal val="90"/>
                                              </p:val>
                                            </p:tav>
                                            <p:tav tm="100000">
                                              <p:val>
                                                <p:fltVal val="0"/>
                                              </p:val>
                                            </p:tav>
                                          </p:tavLst>
                                        </p:anim>
                                        <p:animEffect transition="in" filter="fade">
                                          <p:cBhvr>
                                            <p:cTn id="298" dur="1000"/>
                                            <p:tgtEl>
                                              <p:spTgt spid="75"/>
                                            </p:tgtEl>
                                          </p:cBhvr>
                                        </p:animEffect>
                                      </p:childTnLst>
                                    </p:cTn>
                                  </p:par>
                                  <p:par>
                                    <p:cTn id="299" presetID="31" presetClass="entr" presetSubtype="0" fill="hold" grpId="0" nodeType="withEffect">
                                      <p:stCondLst>
                                        <p:cond delay="700"/>
                                      </p:stCondLst>
                                      <p:childTnLst>
                                        <p:set>
                                          <p:cBhvr>
                                            <p:cTn id="300" dur="1" fill="hold">
                                              <p:stCondLst>
                                                <p:cond delay="0"/>
                                              </p:stCondLst>
                                            </p:cTn>
                                            <p:tgtEl>
                                              <p:spTgt spid="76"/>
                                            </p:tgtEl>
                                            <p:attrNameLst>
                                              <p:attrName>style.visibility</p:attrName>
                                            </p:attrNameLst>
                                          </p:cBhvr>
                                          <p:to>
                                            <p:strVal val="visible"/>
                                          </p:to>
                                        </p:set>
                                        <p:anim calcmode="lin" valueType="num">
                                          <p:cBhvr>
                                            <p:cTn id="301" dur="1000" fill="hold"/>
                                            <p:tgtEl>
                                              <p:spTgt spid="76"/>
                                            </p:tgtEl>
                                            <p:attrNameLst>
                                              <p:attrName>ppt_w</p:attrName>
                                            </p:attrNameLst>
                                          </p:cBhvr>
                                          <p:tavLst>
                                            <p:tav tm="0">
                                              <p:val>
                                                <p:fltVal val="0"/>
                                              </p:val>
                                            </p:tav>
                                            <p:tav tm="100000">
                                              <p:val>
                                                <p:strVal val="#ppt_w"/>
                                              </p:val>
                                            </p:tav>
                                          </p:tavLst>
                                        </p:anim>
                                        <p:anim calcmode="lin" valueType="num">
                                          <p:cBhvr>
                                            <p:cTn id="302" dur="1000" fill="hold"/>
                                            <p:tgtEl>
                                              <p:spTgt spid="76"/>
                                            </p:tgtEl>
                                            <p:attrNameLst>
                                              <p:attrName>ppt_h</p:attrName>
                                            </p:attrNameLst>
                                          </p:cBhvr>
                                          <p:tavLst>
                                            <p:tav tm="0">
                                              <p:val>
                                                <p:fltVal val="0"/>
                                              </p:val>
                                            </p:tav>
                                            <p:tav tm="100000">
                                              <p:val>
                                                <p:strVal val="#ppt_h"/>
                                              </p:val>
                                            </p:tav>
                                          </p:tavLst>
                                        </p:anim>
                                        <p:anim calcmode="lin" valueType="num">
                                          <p:cBhvr>
                                            <p:cTn id="303" dur="1000" fill="hold"/>
                                            <p:tgtEl>
                                              <p:spTgt spid="76"/>
                                            </p:tgtEl>
                                            <p:attrNameLst>
                                              <p:attrName>style.rotation</p:attrName>
                                            </p:attrNameLst>
                                          </p:cBhvr>
                                          <p:tavLst>
                                            <p:tav tm="0">
                                              <p:val>
                                                <p:fltVal val="90"/>
                                              </p:val>
                                            </p:tav>
                                            <p:tav tm="100000">
                                              <p:val>
                                                <p:fltVal val="0"/>
                                              </p:val>
                                            </p:tav>
                                          </p:tavLst>
                                        </p:anim>
                                        <p:animEffect transition="in" filter="fade">
                                          <p:cBhvr>
                                            <p:cTn id="304" dur="1000"/>
                                            <p:tgtEl>
                                              <p:spTgt spid="76"/>
                                            </p:tgtEl>
                                          </p:cBhvr>
                                        </p:animEffect>
                                      </p:childTnLst>
                                    </p:cTn>
                                  </p:par>
                                  <p:par>
                                    <p:cTn id="305" presetID="31" presetClass="entr" presetSubtype="0" fill="hold" grpId="0" nodeType="withEffect">
                                      <p:stCondLst>
                                        <p:cond delay="800"/>
                                      </p:stCondLst>
                                      <p:childTnLst>
                                        <p:set>
                                          <p:cBhvr>
                                            <p:cTn id="306" dur="1" fill="hold">
                                              <p:stCondLst>
                                                <p:cond delay="0"/>
                                              </p:stCondLst>
                                            </p:cTn>
                                            <p:tgtEl>
                                              <p:spTgt spid="77"/>
                                            </p:tgtEl>
                                            <p:attrNameLst>
                                              <p:attrName>style.visibility</p:attrName>
                                            </p:attrNameLst>
                                          </p:cBhvr>
                                          <p:to>
                                            <p:strVal val="visible"/>
                                          </p:to>
                                        </p:set>
                                        <p:anim calcmode="lin" valueType="num">
                                          <p:cBhvr>
                                            <p:cTn id="307" dur="1000" fill="hold"/>
                                            <p:tgtEl>
                                              <p:spTgt spid="77"/>
                                            </p:tgtEl>
                                            <p:attrNameLst>
                                              <p:attrName>ppt_w</p:attrName>
                                            </p:attrNameLst>
                                          </p:cBhvr>
                                          <p:tavLst>
                                            <p:tav tm="0">
                                              <p:val>
                                                <p:fltVal val="0"/>
                                              </p:val>
                                            </p:tav>
                                            <p:tav tm="100000">
                                              <p:val>
                                                <p:strVal val="#ppt_w"/>
                                              </p:val>
                                            </p:tav>
                                          </p:tavLst>
                                        </p:anim>
                                        <p:anim calcmode="lin" valueType="num">
                                          <p:cBhvr>
                                            <p:cTn id="308" dur="1000" fill="hold"/>
                                            <p:tgtEl>
                                              <p:spTgt spid="77"/>
                                            </p:tgtEl>
                                            <p:attrNameLst>
                                              <p:attrName>ppt_h</p:attrName>
                                            </p:attrNameLst>
                                          </p:cBhvr>
                                          <p:tavLst>
                                            <p:tav tm="0">
                                              <p:val>
                                                <p:fltVal val="0"/>
                                              </p:val>
                                            </p:tav>
                                            <p:tav tm="100000">
                                              <p:val>
                                                <p:strVal val="#ppt_h"/>
                                              </p:val>
                                            </p:tav>
                                          </p:tavLst>
                                        </p:anim>
                                        <p:anim calcmode="lin" valueType="num">
                                          <p:cBhvr>
                                            <p:cTn id="309" dur="1000" fill="hold"/>
                                            <p:tgtEl>
                                              <p:spTgt spid="77"/>
                                            </p:tgtEl>
                                            <p:attrNameLst>
                                              <p:attrName>style.rotation</p:attrName>
                                            </p:attrNameLst>
                                          </p:cBhvr>
                                          <p:tavLst>
                                            <p:tav tm="0">
                                              <p:val>
                                                <p:fltVal val="90"/>
                                              </p:val>
                                            </p:tav>
                                            <p:tav tm="100000">
                                              <p:val>
                                                <p:fltVal val="0"/>
                                              </p:val>
                                            </p:tav>
                                          </p:tavLst>
                                        </p:anim>
                                        <p:animEffect transition="in" filter="fade">
                                          <p:cBhvr>
                                            <p:cTn id="310" dur="1000"/>
                                            <p:tgtEl>
                                              <p:spTgt spid="77"/>
                                            </p:tgtEl>
                                          </p:cBhvr>
                                        </p:animEffect>
                                      </p:childTnLst>
                                    </p:cTn>
                                  </p:par>
                                  <p:par>
                                    <p:cTn id="311" presetID="31" presetClass="entr" presetSubtype="0" fill="hold" grpId="0" nodeType="withEffect">
                                      <p:stCondLst>
                                        <p:cond delay="900"/>
                                      </p:stCondLst>
                                      <p:childTnLst>
                                        <p:set>
                                          <p:cBhvr>
                                            <p:cTn id="312" dur="1" fill="hold">
                                              <p:stCondLst>
                                                <p:cond delay="0"/>
                                              </p:stCondLst>
                                            </p:cTn>
                                            <p:tgtEl>
                                              <p:spTgt spid="78"/>
                                            </p:tgtEl>
                                            <p:attrNameLst>
                                              <p:attrName>style.visibility</p:attrName>
                                            </p:attrNameLst>
                                          </p:cBhvr>
                                          <p:to>
                                            <p:strVal val="visible"/>
                                          </p:to>
                                        </p:set>
                                        <p:anim calcmode="lin" valueType="num">
                                          <p:cBhvr>
                                            <p:cTn id="313" dur="1000" fill="hold"/>
                                            <p:tgtEl>
                                              <p:spTgt spid="78"/>
                                            </p:tgtEl>
                                            <p:attrNameLst>
                                              <p:attrName>ppt_w</p:attrName>
                                            </p:attrNameLst>
                                          </p:cBhvr>
                                          <p:tavLst>
                                            <p:tav tm="0">
                                              <p:val>
                                                <p:fltVal val="0"/>
                                              </p:val>
                                            </p:tav>
                                            <p:tav tm="100000">
                                              <p:val>
                                                <p:strVal val="#ppt_w"/>
                                              </p:val>
                                            </p:tav>
                                          </p:tavLst>
                                        </p:anim>
                                        <p:anim calcmode="lin" valueType="num">
                                          <p:cBhvr>
                                            <p:cTn id="314" dur="1000" fill="hold"/>
                                            <p:tgtEl>
                                              <p:spTgt spid="78"/>
                                            </p:tgtEl>
                                            <p:attrNameLst>
                                              <p:attrName>ppt_h</p:attrName>
                                            </p:attrNameLst>
                                          </p:cBhvr>
                                          <p:tavLst>
                                            <p:tav tm="0">
                                              <p:val>
                                                <p:fltVal val="0"/>
                                              </p:val>
                                            </p:tav>
                                            <p:tav tm="100000">
                                              <p:val>
                                                <p:strVal val="#ppt_h"/>
                                              </p:val>
                                            </p:tav>
                                          </p:tavLst>
                                        </p:anim>
                                        <p:anim calcmode="lin" valueType="num">
                                          <p:cBhvr>
                                            <p:cTn id="315" dur="1000" fill="hold"/>
                                            <p:tgtEl>
                                              <p:spTgt spid="78"/>
                                            </p:tgtEl>
                                            <p:attrNameLst>
                                              <p:attrName>style.rotation</p:attrName>
                                            </p:attrNameLst>
                                          </p:cBhvr>
                                          <p:tavLst>
                                            <p:tav tm="0">
                                              <p:val>
                                                <p:fltVal val="90"/>
                                              </p:val>
                                            </p:tav>
                                            <p:tav tm="100000">
                                              <p:val>
                                                <p:fltVal val="0"/>
                                              </p:val>
                                            </p:tav>
                                          </p:tavLst>
                                        </p:anim>
                                        <p:animEffect transition="in" filter="fade">
                                          <p:cBhvr>
                                            <p:cTn id="316" dur="1000"/>
                                            <p:tgtEl>
                                              <p:spTgt spid="78"/>
                                            </p:tgtEl>
                                          </p:cBhvr>
                                        </p:animEffect>
                                      </p:childTnLst>
                                    </p:cTn>
                                  </p:par>
                                  <p:par>
                                    <p:cTn id="317" presetID="31" presetClass="entr" presetSubtype="0" fill="hold" grpId="0" nodeType="withEffect">
                                      <p:stCondLst>
                                        <p:cond delay="1000"/>
                                      </p:stCondLst>
                                      <p:childTnLst>
                                        <p:set>
                                          <p:cBhvr>
                                            <p:cTn id="318" dur="1" fill="hold">
                                              <p:stCondLst>
                                                <p:cond delay="0"/>
                                              </p:stCondLst>
                                            </p:cTn>
                                            <p:tgtEl>
                                              <p:spTgt spid="79"/>
                                            </p:tgtEl>
                                            <p:attrNameLst>
                                              <p:attrName>style.visibility</p:attrName>
                                            </p:attrNameLst>
                                          </p:cBhvr>
                                          <p:to>
                                            <p:strVal val="visible"/>
                                          </p:to>
                                        </p:set>
                                        <p:anim calcmode="lin" valueType="num">
                                          <p:cBhvr>
                                            <p:cTn id="319" dur="1000" fill="hold"/>
                                            <p:tgtEl>
                                              <p:spTgt spid="79"/>
                                            </p:tgtEl>
                                            <p:attrNameLst>
                                              <p:attrName>ppt_w</p:attrName>
                                            </p:attrNameLst>
                                          </p:cBhvr>
                                          <p:tavLst>
                                            <p:tav tm="0">
                                              <p:val>
                                                <p:fltVal val="0"/>
                                              </p:val>
                                            </p:tav>
                                            <p:tav tm="100000">
                                              <p:val>
                                                <p:strVal val="#ppt_w"/>
                                              </p:val>
                                            </p:tav>
                                          </p:tavLst>
                                        </p:anim>
                                        <p:anim calcmode="lin" valueType="num">
                                          <p:cBhvr>
                                            <p:cTn id="320" dur="1000" fill="hold"/>
                                            <p:tgtEl>
                                              <p:spTgt spid="79"/>
                                            </p:tgtEl>
                                            <p:attrNameLst>
                                              <p:attrName>ppt_h</p:attrName>
                                            </p:attrNameLst>
                                          </p:cBhvr>
                                          <p:tavLst>
                                            <p:tav tm="0">
                                              <p:val>
                                                <p:fltVal val="0"/>
                                              </p:val>
                                            </p:tav>
                                            <p:tav tm="100000">
                                              <p:val>
                                                <p:strVal val="#ppt_h"/>
                                              </p:val>
                                            </p:tav>
                                          </p:tavLst>
                                        </p:anim>
                                        <p:anim calcmode="lin" valueType="num">
                                          <p:cBhvr>
                                            <p:cTn id="321" dur="1000" fill="hold"/>
                                            <p:tgtEl>
                                              <p:spTgt spid="79"/>
                                            </p:tgtEl>
                                            <p:attrNameLst>
                                              <p:attrName>style.rotation</p:attrName>
                                            </p:attrNameLst>
                                          </p:cBhvr>
                                          <p:tavLst>
                                            <p:tav tm="0">
                                              <p:val>
                                                <p:fltVal val="90"/>
                                              </p:val>
                                            </p:tav>
                                            <p:tav tm="100000">
                                              <p:val>
                                                <p:fltVal val="0"/>
                                              </p:val>
                                            </p:tav>
                                          </p:tavLst>
                                        </p:anim>
                                        <p:animEffect transition="in" filter="fade">
                                          <p:cBhvr>
                                            <p:cTn id="322" dur="1000"/>
                                            <p:tgtEl>
                                              <p:spTgt spid="79"/>
                                            </p:tgtEl>
                                          </p:cBhvr>
                                        </p:animEffect>
                                      </p:childTnLst>
                                    </p:cTn>
                                  </p:par>
                                  <p:par>
                                    <p:cTn id="323" presetID="31" presetClass="entr" presetSubtype="0" fill="hold" grpId="0" nodeType="withEffect">
                                      <p:stCondLst>
                                        <p:cond delay="1100"/>
                                      </p:stCondLst>
                                      <p:childTnLst>
                                        <p:set>
                                          <p:cBhvr>
                                            <p:cTn id="324" dur="1" fill="hold">
                                              <p:stCondLst>
                                                <p:cond delay="0"/>
                                              </p:stCondLst>
                                            </p:cTn>
                                            <p:tgtEl>
                                              <p:spTgt spid="80"/>
                                            </p:tgtEl>
                                            <p:attrNameLst>
                                              <p:attrName>style.visibility</p:attrName>
                                            </p:attrNameLst>
                                          </p:cBhvr>
                                          <p:to>
                                            <p:strVal val="visible"/>
                                          </p:to>
                                        </p:set>
                                        <p:anim calcmode="lin" valueType="num">
                                          <p:cBhvr>
                                            <p:cTn id="325" dur="1000" fill="hold"/>
                                            <p:tgtEl>
                                              <p:spTgt spid="80"/>
                                            </p:tgtEl>
                                            <p:attrNameLst>
                                              <p:attrName>ppt_w</p:attrName>
                                            </p:attrNameLst>
                                          </p:cBhvr>
                                          <p:tavLst>
                                            <p:tav tm="0">
                                              <p:val>
                                                <p:fltVal val="0"/>
                                              </p:val>
                                            </p:tav>
                                            <p:tav tm="100000">
                                              <p:val>
                                                <p:strVal val="#ppt_w"/>
                                              </p:val>
                                            </p:tav>
                                          </p:tavLst>
                                        </p:anim>
                                        <p:anim calcmode="lin" valueType="num">
                                          <p:cBhvr>
                                            <p:cTn id="326" dur="1000" fill="hold"/>
                                            <p:tgtEl>
                                              <p:spTgt spid="80"/>
                                            </p:tgtEl>
                                            <p:attrNameLst>
                                              <p:attrName>ppt_h</p:attrName>
                                            </p:attrNameLst>
                                          </p:cBhvr>
                                          <p:tavLst>
                                            <p:tav tm="0">
                                              <p:val>
                                                <p:fltVal val="0"/>
                                              </p:val>
                                            </p:tav>
                                            <p:tav tm="100000">
                                              <p:val>
                                                <p:strVal val="#ppt_h"/>
                                              </p:val>
                                            </p:tav>
                                          </p:tavLst>
                                        </p:anim>
                                        <p:anim calcmode="lin" valueType="num">
                                          <p:cBhvr>
                                            <p:cTn id="327" dur="1000" fill="hold"/>
                                            <p:tgtEl>
                                              <p:spTgt spid="80"/>
                                            </p:tgtEl>
                                            <p:attrNameLst>
                                              <p:attrName>style.rotation</p:attrName>
                                            </p:attrNameLst>
                                          </p:cBhvr>
                                          <p:tavLst>
                                            <p:tav tm="0">
                                              <p:val>
                                                <p:fltVal val="90"/>
                                              </p:val>
                                            </p:tav>
                                            <p:tav tm="100000">
                                              <p:val>
                                                <p:fltVal val="0"/>
                                              </p:val>
                                            </p:tav>
                                          </p:tavLst>
                                        </p:anim>
                                        <p:animEffect transition="in" filter="fade">
                                          <p:cBhvr>
                                            <p:cTn id="328" dur="1000"/>
                                            <p:tgtEl>
                                              <p:spTgt spid="80"/>
                                            </p:tgtEl>
                                          </p:cBhvr>
                                        </p:animEffect>
                                      </p:childTnLst>
                                    </p:cTn>
                                  </p:par>
                                  <p:par>
                                    <p:cTn id="329" presetID="31" presetClass="entr" presetSubtype="0" fill="hold" grpId="0" nodeType="withEffect">
                                      <p:stCondLst>
                                        <p:cond delay="1200"/>
                                      </p:stCondLst>
                                      <p:childTnLst>
                                        <p:set>
                                          <p:cBhvr>
                                            <p:cTn id="330" dur="1" fill="hold">
                                              <p:stCondLst>
                                                <p:cond delay="0"/>
                                              </p:stCondLst>
                                            </p:cTn>
                                            <p:tgtEl>
                                              <p:spTgt spid="81"/>
                                            </p:tgtEl>
                                            <p:attrNameLst>
                                              <p:attrName>style.visibility</p:attrName>
                                            </p:attrNameLst>
                                          </p:cBhvr>
                                          <p:to>
                                            <p:strVal val="visible"/>
                                          </p:to>
                                        </p:set>
                                        <p:anim calcmode="lin" valueType="num">
                                          <p:cBhvr>
                                            <p:cTn id="331" dur="1000" fill="hold"/>
                                            <p:tgtEl>
                                              <p:spTgt spid="81"/>
                                            </p:tgtEl>
                                            <p:attrNameLst>
                                              <p:attrName>ppt_w</p:attrName>
                                            </p:attrNameLst>
                                          </p:cBhvr>
                                          <p:tavLst>
                                            <p:tav tm="0">
                                              <p:val>
                                                <p:fltVal val="0"/>
                                              </p:val>
                                            </p:tav>
                                            <p:tav tm="100000">
                                              <p:val>
                                                <p:strVal val="#ppt_w"/>
                                              </p:val>
                                            </p:tav>
                                          </p:tavLst>
                                        </p:anim>
                                        <p:anim calcmode="lin" valueType="num">
                                          <p:cBhvr>
                                            <p:cTn id="332" dur="1000" fill="hold"/>
                                            <p:tgtEl>
                                              <p:spTgt spid="81"/>
                                            </p:tgtEl>
                                            <p:attrNameLst>
                                              <p:attrName>ppt_h</p:attrName>
                                            </p:attrNameLst>
                                          </p:cBhvr>
                                          <p:tavLst>
                                            <p:tav tm="0">
                                              <p:val>
                                                <p:fltVal val="0"/>
                                              </p:val>
                                            </p:tav>
                                            <p:tav tm="100000">
                                              <p:val>
                                                <p:strVal val="#ppt_h"/>
                                              </p:val>
                                            </p:tav>
                                          </p:tavLst>
                                        </p:anim>
                                        <p:anim calcmode="lin" valueType="num">
                                          <p:cBhvr>
                                            <p:cTn id="333" dur="1000" fill="hold"/>
                                            <p:tgtEl>
                                              <p:spTgt spid="81"/>
                                            </p:tgtEl>
                                            <p:attrNameLst>
                                              <p:attrName>style.rotation</p:attrName>
                                            </p:attrNameLst>
                                          </p:cBhvr>
                                          <p:tavLst>
                                            <p:tav tm="0">
                                              <p:val>
                                                <p:fltVal val="90"/>
                                              </p:val>
                                            </p:tav>
                                            <p:tav tm="100000">
                                              <p:val>
                                                <p:fltVal val="0"/>
                                              </p:val>
                                            </p:tav>
                                          </p:tavLst>
                                        </p:anim>
                                        <p:animEffect transition="in" filter="fade">
                                          <p:cBhvr>
                                            <p:cTn id="334" dur="1000"/>
                                            <p:tgtEl>
                                              <p:spTgt spid="81"/>
                                            </p:tgtEl>
                                          </p:cBhvr>
                                        </p:animEffect>
                                      </p:childTnLst>
                                    </p:cTn>
                                  </p:par>
                                  <p:par>
                                    <p:cTn id="335" presetID="31" presetClass="entr" presetSubtype="0" fill="hold" grpId="0" nodeType="withEffect">
                                      <p:stCondLst>
                                        <p:cond delay="1300"/>
                                      </p:stCondLst>
                                      <p:childTnLst>
                                        <p:set>
                                          <p:cBhvr>
                                            <p:cTn id="336" dur="1" fill="hold">
                                              <p:stCondLst>
                                                <p:cond delay="0"/>
                                              </p:stCondLst>
                                            </p:cTn>
                                            <p:tgtEl>
                                              <p:spTgt spid="82"/>
                                            </p:tgtEl>
                                            <p:attrNameLst>
                                              <p:attrName>style.visibility</p:attrName>
                                            </p:attrNameLst>
                                          </p:cBhvr>
                                          <p:to>
                                            <p:strVal val="visible"/>
                                          </p:to>
                                        </p:set>
                                        <p:anim calcmode="lin" valueType="num">
                                          <p:cBhvr>
                                            <p:cTn id="337" dur="1000" fill="hold"/>
                                            <p:tgtEl>
                                              <p:spTgt spid="82"/>
                                            </p:tgtEl>
                                            <p:attrNameLst>
                                              <p:attrName>ppt_w</p:attrName>
                                            </p:attrNameLst>
                                          </p:cBhvr>
                                          <p:tavLst>
                                            <p:tav tm="0">
                                              <p:val>
                                                <p:fltVal val="0"/>
                                              </p:val>
                                            </p:tav>
                                            <p:tav tm="100000">
                                              <p:val>
                                                <p:strVal val="#ppt_w"/>
                                              </p:val>
                                            </p:tav>
                                          </p:tavLst>
                                        </p:anim>
                                        <p:anim calcmode="lin" valueType="num">
                                          <p:cBhvr>
                                            <p:cTn id="338" dur="1000" fill="hold"/>
                                            <p:tgtEl>
                                              <p:spTgt spid="82"/>
                                            </p:tgtEl>
                                            <p:attrNameLst>
                                              <p:attrName>ppt_h</p:attrName>
                                            </p:attrNameLst>
                                          </p:cBhvr>
                                          <p:tavLst>
                                            <p:tav tm="0">
                                              <p:val>
                                                <p:fltVal val="0"/>
                                              </p:val>
                                            </p:tav>
                                            <p:tav tm="100000">
                                              <p:val>
                                                <p:strVal val="#ppt_h"/>
                                              </p:val>
                                            </p:tav>
                                          </p:tavLst>
                                        </p:anim>
                                        <p:anim calcmode="lin" valueType="num">
                                          <p:cBhvr>
                                            <p:cTn id="339" dur="1000" fill="hold"/>
                                            <p:tgtEl>
                                              <p:spTgt spid="82"/>
                                            </p:tgtEl>
                                            <p:attrNameLst>
                                              <p:attrName>style.rotation</p:attrName>
                                            </p:attrNameLst>
                                          </p:cBhvr>
                                          <p:tavLst>
                                            <p:tav tm="0">
                                              <p:val>
                                                <p:fltVal val="90"/>
                                              </p:val>
                                            </p:tav>
                                            <p:tav tm="100000">
                                              <p:val>
                                                <p:fltVal val="0"/>
                                              </p:val>
                                            </p:tav>
                                          </p:tavLst>
                                        </p:anim>
                                        <p:animEffect transition="in" filter="fade">
                                          <p:cBhvr>
                                            <p:cTn id="340" dur="1000"/>
                                            <p:tgtEl>
                                              <p:spTgt spid="82"/>
                                            </p:tgtEl>
                                          </p:cBhvr>
                                        </p:animEffect>
                                      </p:childTnLst>
                                    </p:cTn>
                                  </p:par>
                                  <p:par>
                                    <p:cTn id="341" presetID="31" presetClass="entr" presetSubtype="0" fill="hold" grpId="0" nodeType="withEffect">
                                      <p:stCondLst>
                                        <p:cond delay="1400"/>
                                      </p:stCondLst>
                                      <p:childTnLst>
                                        <p:set>
                                          <p:cBhvr>
                                            <p:cTn id="342" dur="1" fill="hold">
                                              <p:stCondLst>
                                                <p:cond delay="0"/>
                                              </p:stCondLst>
                                            </p:cTn>
                                            <p:tgtEl>
                                              <p:spTgt spid="83"/>
                                            </p:tgtEl>
                                            <p:attrNameLst>
                                              <p:attrName>style.visibility</p:attrName>
                                            </p:attrNameLst>
                                          </p:cBhvr>
                                          <p:to>
                                            <p:strVal val="visible"/>
                                          </p:to>
                                        </p:set>
                                        <p:anim calcmode="lin" valueType="num">
                                          <p:cBhvr>
                                            <p:cTn id="343" dur="1000" fill="hold"/>
                                            <p:tgtEl>
                                              <p:spTgt spid="83"/>
                                            </p:tgtEl>
                                            <p:attrNameLst>
                                              <p:attrName>ppt_w</p:attrName>
                                            </p:attrNameLst>
                                          </p:cBhvr>
                                          <p:tavLst>
                                            <p:tav tm="0">
                                              <p:val>
                                                <p:fltVal val="0"/>
                                              </p:val>
                                            </p:tav>
                                            <p:tav tm="100000">
                                              <p:val>
                                                <p:strVal val="#ppt_w"/>
                                              </p:val>
                                            </p:tav>
                                          </p:tavLst>
                                        </p:anim>
                                        <p:anim calcmode="lin" valueType="num">
                                          <p:cBhvr>
                                            <p:cTn id="344" dur="1000" fill="hold"/>
                                            <p:tgtEl>
                                              <p:spTgt spid="83"/>
                                            </p:tgtEl>
                                            <p:attrNameLst>
                                              <p:attrName>ppt_h</p:attrName>
                                            </p:attrNameLst>
                                          </p:cBhvr>
                                          <p:tavLst>
                                            <p:tav tm="0">
                                              <p:val>
                                                <p:fltVal val="0"/>
                                              </p:val>
                                            </p:tav>
                                            <p:tav tm="100000">
                                              <p:val>
                                                <p:strVal val="#ppt_h"/>
                                              </p:val>
                                            </p:tav>
                                          </p:tavLst>
                                        </p:anim>
                                        <p:anim calcmode="lin" valueType="num">
                                          <p:cBhvr>
                                            <p:cTn id="345" dur="1000" fill="hold"/>
                                            <p:tgtEl>
                                              <p:spTgt spid="83"/>
                                            </p:tgtEl>
                                            <p:attrNameLst>
                                              <p:attrName>style.rotation</p:attrName>
                                            </p:attrNameLst>
                                          </p:cBhvr>
                                          <p:tavLst>
                                            <p:tav tm="0">
                                              <p:val>
                                                <p:fltVal val="90"/>
                                              </p:val>
                                            </p:tav>
                                            <p:tav tm="100000">
                                              <p:val>
                                                <p:fltVal val="0"/>
                                              </p:val>
                                            </p:tav>
                                          </p:tavLst>
                                        </p:anim>
                                        <p:animEffect transition="in" filter="fade">
                                          <p:cBhvr>
                                            <p:cTn id="346" dur="1000"/>
                                            <p:tgtEl>
                                              <p:spTgt spid="83"/>
                                            </p:tgtEl>
                                          </p:cBhvr>
                                        </p:animEffect>
                                      </p:childTnLst>
                                    </p:cTn>
                                  </p:par>
                                  <p:par>
                                    <p:cTn id="347" presetID="31" presetClass="entr" presetSubtype="0" fill="hold" grpId="0" nodeType="withEffect">
                                      <p:stCondLst>
                                        <p:cond delay="1500"/>
                                      </p:stCondLst>
                                      <p:childTnLst>
                                        <p:set>
                                          <p:cBhvr>
                                            <p:cTn id="348" dur="1" fill="hold">
                                              <p:stCondLst>
                                                <p:cond delay="0"/>
                                              </p:stCondLst>
                                            </p:cTn>
                                            <p:tgtEl>
                                              <p:spTgt spid="84"/>
                                            </p:tgtEl>
                                            <p:attrNameLst>
                                              <p:attrName>style.visibility</p:attrName>
                                            </p:attrNameLst>
                                          </p:cBhvr>
                                          <p:to>
                                            <p:strVal val="visible"/>
                                          </p:to>
                                        </p:set>
                                        <p:anim calcmode="lin" valueType="num">
                                          <p:cBhvr>
                                            <p:cTn id="349" dur="1000" fill="hold"/>
                                            <p:tgtEl>
                                              <p:spTgt spid="84"/>
                                            </p:tgtEl>
                                            <p:attrNameLst>
                                              <p:attrName>ppt_w</p:attrName>
                                            </p:attrNameLst>
                                          </p:cBhvr>
                                          <p:tavLst>
                                            <p:tav tm="0">
                                              <p:val>
                                                <p:fltVal val="0"/>
                                              </p:val>
                                            </p:tav>
                                            <p:tav tm="100000">
                                              <p:val>
                                                <p:strVal val="#ppt_w"/>
                                              </p:val>
                                            </p:tav>
                                          </p:tavLst>
                                        </p:anim>
                                        <p:anim calcmode="lin" valueType="num">
                                          <p:cBhvr>
                                            <p:cTn id="350" dur="1000" fill="hold"/>
                                            <p:tgtEl>
                                              <p:spTgt spid="84"/>
                                            </p:tgtEl>
                                            <p:attrNameLst>
                                              <p:attrName>ppt_h</p:attrName>
                                            </p:attrNameLst>
                                          </p:cBhvr>
                                          <p:tavLst>
                                            <p:tav tm="0">
                                              <p:val>
                                                <p:fltVal val="0"/>
                                              </p:val>
                                            </p:tav>
                                            <p:tav tm="100000">
                                              <p:val>
                                                <p:strVal val="#ppt_h"/>
                                              </p:val>
                                            </p:tav>
                                          </p:tavLst>
                                        </p:anim>
                                        <p:anim calcmode="lin" valueType="num">
                                          <p:cBhvr>
                                            <p:cTn id="351" dur="1000" fill="hold"/>
                                            <p:tgtEl>
                                              <p:spTgt spid="84"/>
                                            </p:tgtEl>
                                            <p:attrNameLst>
                                              <p:attrName>style.rotation</p:attrName>
                                            </p:attrNameLst>
                                          </p:cBhvr>
                                          <p:tavLst>
                                            <p:tav tm="0">
                                              <p:val>
                                                <p:fltVal val="90"/>
                                              </p:val>
                                            </p:tav>
                                            <p:tav tm="100000">
                                              <p:val>
                                                <p:fltVal val="0"/>
                                              </p:val>
                                            </p:tav>
                                          </p:tavLst>
                                        </p:anim>
                                        <p:animEffect transition="in" filter="fade">
                                          <p:cBhvr>
                                            <p:cTn id="352" dur="1000"/>
                                            <p:tgtEl>
                                              <p:spTgt spid="84"/>
                                            </p:tgtEl>
                                          </p:cBhvr>
                                        </p:animEffect>
                                      </p:childTnLst>
                                    </p:cTn>
                                  </p:par>
                                  <p:par>
                                    <p:cTn id="353" presetID="31" presetClass="entr" presetSubtype="0" fill="hold" grpId="0" nodeType="withEffect">
                                      <p:stCondLst>
                                        <p:cond delay="1600"/>
                                      </p:stCondLst>
                                      <p:childTnLst>
                                        <p:set>
                                          <p:cBhvr>
                                            <p:cTn id="354" dur="1" fill="hold">
                                              <p:stCondLst>
                                                <p:cond delay="0"/>
                                              </p:stCondLst>
                                            </p:cTn>
                                            <p:tgtEl>
                                              <p:spTgt spid="85"/>
                                            </p:tgtEl>
                                            <p:attrNameLst>
                                              <p:attrName>style.visibility</p:attrName>
                                            </p:attrNameLst>
                                          </p:cBhvr>
                                          <p:to>
                                            <p:strVal val="visible"/>
                                          </p:to>
                                        </p:set>
                                        <p:anim calcmode="lin" valueType="num">
                                          <p:cBhvr>
                                            <p:cTn id="355" dur="1000" fill="hold"/>
                                            <p:tgtEl>
                                              <p:spTgt spid="85"/>
                                            </p:tgtEl>
                                            <p:attrNameLst>
                                              <p:attrName>ppt_w</p:attrName>
                                            </p:attrNameLst>
                                          </p:cBhvr>
                                          <p:tavLst>
                                            <p:tav tm="0">
                                              <p:val>
                                                <p:fltVal val="0"/>
                                              </p:val>
                                            </p:tav>
                                            <p:tav tm="100000">
                                              <p:val>
                                                <p:strVal val="#ppt_w"/>
                                              </p:val>
                                            </p:tav>
                                          </p:tavLst>
                                        </p:anim>
                                        <p:anim calcmode="lin" valueType="num">
                                          <p:cBhvr>
                                            <p:cTn id="356" dur="1000" fill="hold"/>
                                            <p:tgtEl>
                                              <p:spTgt spid="85"/>
                                            </p:tgtEl>
                                            <p:attrNameLst>
                                              <p:attrName>ppt_h</p:attrName>
                                            </p:attrNameLst>
                                          </p:cBhvr>
                                          <p:tavLst>
                                            <p:tav tm="0">
                                              <p:val>
                                                <p:fltVal val="0"/>
                                              </p:val>
                                            </p:tav>
                                            <p:tav tm="100000">
                                              <p:val>
                                                <p:strVal val="#ppt_h"/>
                                              </p:val>
                                            </p:tav>
                                          </p:tavLst>
                                        </p:anim>
                                        <p:anim calcmode="lin" valueType="num">
                                          <p:cBhvr>
                                            <p:cTn id="357" dur="1000" fill="hold"/>
                                            <p:tgtEl>
                                              <p:spTgt spid="85"/>
                                            </p:tgtEl>
                                            <p:attrNameLst>
                                              <p:attrName>style.rotation</p:attrName>
                                            </p:attrNameLst>
                                          </p:cBhvr>
                                          <p:tavLst>
                                            <p:tav tm="0">
                                              <p:val>
                                                <p:fltVal val="90"/>
                                              </p:val>
                                            </p:tav>
                                            <p:tav tm="100000">
                                              <p:val>
                                                <p:fltVal val="0"/>
                                              </p:val>
                                            </p:tav>
                                          </p:tavLst>
                                        </p:anim>
                                        <p:animEffect transition="in" filter="fade">
                                          <p:cBhvr>
                                            <p:cTn id="358" dur="1000"/>
                                            <p:tgtEl>
                                              <p:spTgt spid="85"/>
                                            </p:tgtEl>
                                          </p:cBhvr>
                                        </p:animEffect>
                                      </p:childTnLst>
                                    </p:cTn>
                                  </p:par>
                                  <p:par>
                                    <p:cTn id="359" presetID="31" presetClass="entr" presetSubtype="0" fill="hold" grpId="0" nodeType="withEffect">
                                      <p:stCondLst>
                                        <p:cond delay="1700"/>
                                      </p:stCondLst>
                                      <p:childTnLst>
                                        <p:set>
                                          <p:cBhvr>
                                            <p:cTn id="360" dur="1" fill="hold">
                                              <p:stCondLst>
                                                <p:cond delay="0"/>
                                              </p:stCondLst>
                                            </p:cTn>
                                            <p:tgtEl>
                                              <p:spTgt spid="86"/>
                                            </p:tgtEl>
                                            <p:attrNameLst>
                                              <p:attrName>style.visibility</p:attrName>
                                            </p:attrNameLst>
                                          </p:cBhvr>
                                          <p:to>
                                            <p:strVal val="visible"/>
                                          </p:to>
                                        </p:set>
                                        <p:anim calcmode="lin" valueType="num">
                                          <p:cBhvr>
                                            <p:cTn id="361" dur="1000" fill="hold"/>
                                            <p:tgtEl>
                                              <p:spTgt spid="86"/>
                                            </p:tgtEl>
                                            <p:attrNameLst>
                                              <p:attrName>ppt_w</p:attrName>
                                            </p:attrNameLst>
                                          </p:cBhvr>
                                          <p:tavLst>
                                            <p:tav tm="0">
                                              <p:val>
                                                <p:fltVal val="0"/>
                                              </p:val>
                                            </p:tav>
                                            <p:tav tm="100000">
                                              <p:val>
                                                <p:strVal val="#ppt_w"/>
                                              </p:val>
                                            </p:tav>
                                          </p:tavLst>
                                        </p:anim>
                                        <p:anim calcmode="lin" valueType="num">
                                          <p:cBhvr>
                                            <p:cTn id="362" dur="1000" fill="hold"/>
                                            <p:tgtEl>
                                              <p:spTgt spid="86"/>
                                            </p:tgtEl>
                                            <p:attrNameLst>
                                              <p:attrName>ppt_h</p:attrName>
                                            </p:attrNameLst>
                                          </p:cBhvr>
                                          <p:tavLst>
                                            <p:tav tm="0">
                                              <p:val>
                                                <p:fltVal val="0"/>
                                              </p:val>
                                            </p:tav>
                                            <p:tav tm="100000">
                                              <p:val>
                                                <p:strVal val="#ppt_h"/>
                                              </p:val>
                                            </p:tav>
                                          </p:tavLst>
                                        </p:anim>
                                        <p:anim calcmode="lin" valueType="num">
                                          <p:cBhvr>
                                            <p:cTn id="363" dur="1000" fill="hold"/>
                                            <p:tgtEl>
                                              <p:spTgt spid="86"/>
                                            </p:tgtEl>
                                            <p:attrNameLst>
                                              <p:attrName>style.rotation</p:attrName>
                                            </p:attrNameLst>
                                          </p:cBhvr>
                                          <p:tavLst>
                                            <p:tav tm="0">
                                              <p:val>
                                                <p:fltVal val="90"/>
                                              </p:val>
                                            </p:tav>
                                            <p:tav tm="100000">
                                              <p:val>
                                                <p:fltVal val="0"/>
                                              </p:val>
                                            </p:tav>
                                          </p:tavLst>
                                        </p:anim>
                                        <p:animEffect transition="in" filter="fade">
                                          <p:cBhvr>
                                            <p:cTn id="364" dur="1000"/>
                                            <p:tgtEl>
                                              <p:spTgt spid="86"/>
                                            </p:tgtEl>
                                          </p:cBhvr>
                                        </p:animEffect>
                                      </p:childTnLst>
                                    </p:cTn>
                                  </p:par>
                                  <p:par>
                                    <p:cTn id="365" presetID="31" presetClass="entr" presetSubtype="0" fill="hold" grpId="0" nodeType="withEffect">
                                      <p:stCondLst>
                                        <p:cond delay="1800"/>
                                      </p:stCondLst>
                                      <p:childTnLst>
                                        <p:set>
                                          <p:cBhvr>
                                            <p:cTn id="366" dur="1" fill="hold">
                                              <p:stCondLst>
                                                <p:cond delay="0"/>
                                              </p:stCondLst>
                                            </p:cTn>
                                            <p:tgtEl>
                                              <p:spTgt spid="87"/>
                                            </p:tgtEl>
                                            <p:attrNameLst>
                                              <p:attrName>style.visibility</p:attrName>
                                            </p:attrNameLst>
                                          </p:cBhvr>
                                          <p:to>
                                            <p:strVal val="visible"/>
                                          </p:to>
                                        </p:set>
                                        <p:anim calcmode="lin" valueType="num">
                                          <p:cBhvr>
                                            <p:cTn id="367" dur="1000" fill="hold"/>
                                            <p:tgtEl>
                                              <p:spTgt spid="87"/>
                                            </p:tgtEl>
                                            <p:attrNameLst>
                                              <p:attrName>ppt_w</p:attrName>
                                            </p:attrNameLst>
                                          </p:cBhvr>
                                          <p:tavLst>
                                            <p:tav tm="0">
                                              <p:val>
                                                <p:fltVal val="0"/>
                                              </p:val>
                                            </p:tav>
                                            <p:tav tm="100000">
                                              <p:val>
                                                <p:strVal val="#ppt_w"/>
                                              </p:val>
                                            </p:tav>
                                          </p:tavLst>
                                        </p:anim>
                                        <p:anim calcmode="lin" valueType="num">
                                          <p:cBhvr>
                                            <p:cTn id="368" dur="1000" fill="hold"/>
                                            <p:tgtEl>
                                              <p:spTgt spid="87"/>
                                            </p:tgtEl>
                                            <p:attrNameLst>
                                              <p:attrName>ppt_h</p:attrName>
                                            </p:attrNameLst>
                                          </p:cBhvr>
                                          <p:tavLst>
                                            <p:tav tm="0">
                                              <p:val>
                                                <p:fltVal val="0"/>
                                              </p:val>
                                            </p:tav>
                                            <p:tav tm="100000">
                                              <p:val>
                                                <p:strVal val="#ppt_h"/>
                                              </p:val>
                                            </p:tav>
                                          </p:tavLst>
                                        </p:anim>
                                        <p:anim calcmode="lin" valueType="num">
                                          <p:cBhvr>
                                            <p:cTn id="369" dur="1000" fill="hold"/>
                                            <p:tgtEl>
                                              <p:spTgt spid="87"/>
                                            </p:tgtEl>
                                            <p:attrNameLst>
                                              <p:attrName>style.rotation</p:attrName>
                                            </p:attrNameLst>
                                          </p:cBhvr>
                                          <p:tavLst>
                                            <p:tav tm="0">
                                              <p:val>
                                                <p:fltVal val="90"/>
                                              </p:val>
                                            </p:tav>
                                            <p:tav tm="100000">
                                              <p:val>
                                                <p:fltVal val="0"/>
                                              </p:val>
                                            </p:tav>
                                          </p:tavLst>
                                        </p:anim>
                                        <p:animEffect transition="in" filter="fade">
                                          <p:cBhvr>
                                            <p:cTn id="370" dur="1000"/>
                                            <p:tgtEl>
                                              <p:spTgt spid="87"/>
                                            </p:tgtEl>
                                          </p:cBhvr>
                                        </p:animEffect>
                                      </p:childTnLst>
                                    </p:cTn>
                                  </p:par>
                                  <p:par>
                                    <p:cTn id="371" presetID="12" presetClass="entr" presetSubtype="8" fill="hold" grpId="0" nodeType="withEffect">
                                      <p:stCondLst>
                                        <p:cond delay="2750"/>
                                      </p:stCondLst>
                                      <p:childTnLst>
                                        <p:set>
                                          <p:cBhvr>
                                            <p:cTn id="372" dur="1" fill="hold">
                                              <p:stCondLst>
                                                <p:cond delay="0"/>
                                              </p:stCondLst>
                                            </p:cTn>
                                            <p:tgtEl>
                                              <p:spTgt spid="90"/>
                                            </p:tgtEl>
                                            <p:attrNameLst>
                                              <p:attrName>style.visibility</p:attrName>
                                            </p:attrNameLst>
                                          </p:cBhvr>
                                          <p:to>
                                            <p:strVal val="visible"/>
                                          </p:to>
                                        </p:set>
                                        <p:anim calcmode="lin" valueType="num">
                                          <p:cBhvr additive="base">
                                            <p:cTn id="373" dur="500"/>
                                            <p:tgtEl>
                                              <p:spTgt spid="90"/>
                                            </p:tgtEl>
                                            <p:attrNameLst>
                                              <p:attrName>ppt_x</p:attrName>
                                            </p:attrNameLst>
                                          </p:cBhvr>
                                          <p:tavLst>
                                            <p:tav tm="0">
                                              <p:val>
                                                <p:strVal val="#ppt_x-#ppt_w*1.125000"/>
                                              </p:val>
                                            </p:tav>
                                            <p:tav tm="100000">
                                              <p:val>
                                                <p:strVal val="#ppt_x"/>
                                              </p:val>
                                            </p:tav>
                                          </p:tavLst>
                                        </p:anim>
                                        <p:animEffect transition="in" filter="wipe(right)">
                                          <p:cBhvr>
                                            <p:cTn id="374" dur="500"/>
                                            <p:tgtEl>
                                              <p:spTgt spid="90"/>
                                            </p:tgtEl>
                                          </p:cBhvr>
                                        </p:animEffect>
                                      </p:childTnLst>
                                    </p:cTn>
                                  </p:par>
                                  <p:par>
                                    <p:cTn id="375" presetID="10" presetClass="entr" presetSubtype="0" fill="hold" grpId="0" nodeType="withEffect">
                                      <p:stCondLst>
                                        <p:cond delay="2750"/>
                                      </p:stCondLst>
                                      <p:childTnLst>
                                        <p:set>
                                          <p:cBhvr>
                                            <p:cTn id="376" dur="1" fill="hold">
                                              <p:stCondLst>
                                                <p:cond delay="0"/>
                                              </p:stCondLst>
                                            </p:cTn>
                                            <p:tgtEl>
                                              <p:spTgt spid="88"/>
                                            </p:tgtEl>
                                            <p:attrNameLst>
                                              <p:attrName>style.visibility</p:attrName>
                                            </p:attrNameLst>
                                          </p:cBhvr>
                                          <p:to>
                                            <p:strVal val="visible"/>
                                          </p:to>
                                        </p:set>
                                        <p:animEffect transition="in" filter="fade">
                                          <p:cBhvr>
                                            <p:cTn id="377" dur="500"/>
                                            <p:tgtEl>
                                              <p:spTgt spid="88"/>
                                            </p:tgtEl>
                                          </p:cBhvr>
                                        </p:animEffect>
                                      </p:childTnLst>
                                    </p:cTn>
                                  </p:par>
                                  <p:par>
                                    <p:cTn id="378" presetID="10" presetClass="entr" presetSubtype="0" fill="hold" grpId="0" nodeType="withEffect">
                                      <p:stCondLst>
                                        <p:cond delay="2750"/>
                                      </p:stCondLst>
                                      <p:childTnLst>
                                        <p:set>
                                          <p:cBhvr>
                                            <p:cTn id="379" dur="1" fill="hold">
                                              <p:stCondLst>
                                                <p:cond delay="0"/>
                                              </p:stCondLst>
                                            </p:cTn>
                                            <p:tgtEl>
                                              <p:spTgt spid="89"/>
                                            </p:tgtEl>
                                            <p:attrNameLst>
                                              <p:attrName>style.visibility</p:attrName>
                                            </p:attrNameLst>
                                          </p:cBhvr>
                                          <p:to>
                                            <p:strVal val="visible"/>
                                          </p:to>
                                        </p:set>
                                        <p:animEffect transition="in" filter="fade">
                                          <p:cBhvr>
                                            <p:cTn id="380"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6" grpId="0" animBg="1"/>
          <p:bldP spid="27" grpId="0" animBg="1"/>
          <p:bldP spid="28" grpId="0" animBg="1"/>
          <p:bldP spid="29" grpId="0" animBg="1"/>
          <p:bldP spid="44" grpId="0" animBg="1"/>
          <p:bldP spid="45" grpId="0" animBg="1"/>
          <p:bldP spid="46" grpId="0" animBg="1"/>
          <p:bldP spid="30" grpId="0"/>
          <p:bldP spid="31" grpId="0"/>
          <p:bldP spid="32"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7" grpId="0"/>
          <p:bldP spid="68" grpId="0"/>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p:bldP spid="89" grpId="0"/>
          <p:bldP spid="90"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624100" y="794874"/>
            <a:ext cx="5017182" cy="4945002"/>
          </a:xfrm>
          <a:prstGeom prst="rect">
            <a:avLst/>
          </a:prstGeom>
        </p:spPr>
      </p:pic>
      <p:sp>
        <p:nvSpPr>
          <p:cNvPr id="7" name="AutoShape 34"/>
          <p:cNvSpPr>
            <a:spLocks noChangeAspect="1" noChangeArrowheads="1" noTextEdit="1"/>
          </p:cNvSpPr>
          <p:nvPr/>
        </p:nvSpPr>
        <p:spPr bwMode="auto">
          <a:xfrm>
            <a:off x="1157288" y="128588"/>
            <a:ext cx="5299075"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6"/>
          <p:cNvSpPr>
            <a:spLocks/>
          </p:cNvSpPr>
          <p:nvPr/>
        </p:nvSpPr>
        <p:spPr bwMode="auto">
          <a:xfrm>
            <a:off x="771526" y="60326"/>
            <a:ext cx="6002338" cy="4419600"/>
          </a:xfrm>
          <a:custGeom>
            <a:avLst/>
            <a:gdLst>
              <a:gd name="T0" fmla="*/ 410 w 1478"/>
              <a:gd name="T1" fmla="*/ 1046 h 1090"/>
              <a:gd name="T2" fmla="*/ 118 w 1478"/>
              <a:gd name="T3" fmla="*/ 624 h 1090"/>
              <a:gd name="T4" fmla="*/ 754 w 1478"/>
              <a:gd name="T5" fmla="*/ 20 h 1090"/>
              <a:gd name="T6" fmla="*/ 1374 w 1478"/>
              <a:gd name="T7" fmla="*/ 502 h 1090"/>
              <a:gd name="T8" fmla="*/ 982 w 1478"/>
              <a:gd name="T9" fmla="*/ 1046 h 1090"/>
              <a:gd name="T10" fmla="*/ 410 w 1478"/>
              <a:gd name="T11" fmla="*/ 1046 h 1090"/>
            </a:gdLst>
            <a:ahLst/>
            <a:cxnLst>
              <a:cxn ang="0">
                <a:pos x="T0" y="T1"/>
              </a:cxn>
              <a:cxn ang="0">
                <a:pos x="T2" y="T3"/>
              </a:cxn>
              <a:cxn ang="0">
                <a:pos x="T4" y="T5"/>
              </a:cxn>
              <a:cxn ang="0">
                <a:pos x="T6" y="T7"/>
              </a:cxn>
              <a:cxn ang="0">
                <a:pos x="T8" y="T9"/>
              </a:cxn>
              <a:cxn ang="0">
                <a:pos x="T10" y="T11"/>
              </a:cxn>
            </a:cxnLst>
            <a:rect l="0" t="0" r="r" b="b"/>
            <a:pathLst>
              <a:path w="1478" h="1090">
                <a:moveTo>
                  <a:pt x="410" y="1046"/>
                </a:moveTo>
                <a:cubicBezTo>
                  <a:pt x="410" y="1046"/>
                  <a:pt x="0" y="1016"/>
                  <a:pt x="118" y="624"/>
                </a:cubicBezTo>
                <a:cubicBezTo>
                  <a:pt x="236" y="232"/>
                  <a:pt x="482" y="0"/>
                  <a:pt x="754" y="20"/>
                </a:cubicBezTo>
                <a:cubicBezTo>
                  <a:pt x="1026" y="40"/>
                  <a:pt x="1270" y="144"/>
                  <a:pt x="1374" y="502"/>
                </a:cubicBezTo>
                <a:cubicBezTo>
                  <a:pt x="1478" y="860"/>
                  <a:pt x="1264" y="1002"/>
                  <a:pt x="982" y="1046"/>
                </a:cubicBezTo>
                <a:cubicBezTo>
                  <a:pt x="700" y="1090"/>
                  <a:pt x="410" y="1046"/>
                  <a:pt x="410" y="1046"/>
                </a:cubicBezTo>
                <a:close/>
              </a:path>
            </a:pathLst>
          </a:custGeom>
          <a:noFill/>
          <a:ln w="4763" cap="flat">
            <a:solidFill>
              <a:srgbClr val="EAEAE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7"/>
          <p:cNvSpPr>
            <a:spLocks/>
          </p:cNvSpPr>
          <p:nvPr/>
        </p:nvSpPr>
        <p:spPr bwMode="auto">
          <a:xfrm>
            <a:off x="950913" y="144463"/>
            <a:ext cx="5773738" cy="4275138"/>
          </a:xfrm>
          <a:custGeom>
            <a:avLst/>
            <a:gdLst>
              <a:gd name="T0" fmla="*/ 731 w 1422"/>
              <a:gd name="T1" fmla="*/ 19 h 1054"/>
              <a:gd name="T2" fmla="*/ 1323 w 1422"/>
              <a:gd name="T3" fmla="*/ 484 h 1054"/>
              <a:gd name="T4" fmla="*/ 947 w 1422"/>
              <a:gd name="T5" fmla="*/ 1008 h 1054"/>
              <a:gd name="T6" fmla="*/ 391 w 1422"/>
              <a:gd name="T7" fmla="*/ 1007 h 1054"/>
              <a:gd name="T8" fmla="*/ 108 w 1422"/>
              <a:gd name="T9" fmla="*/ 600 h 1054"/>
              <a:gd name="T10" fmla="*/ 115 w 1422"/>
              <a:gd name="T11" fmla="*/ 576 h 1054"/>
              <a:gd name="T12" fmla="*/ 212 w 1422"/>
              <a:gd name="T13" fmla="*/ 349 h 1054"/>
              <a:gd name="T14" fmla="*/ 731 w 1422"/>
              <a:gd name="T15" fmla="*/ 19 h 10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2" h="1054">
                <a:moveTo>
                  <a:pt x="731" y="19"/>
                </a:moveTo>
                <a:cubicBezTo>
                  <a:pt x="992" y="44"/>
                  <a:pt x="1225" y="142"/>
                  <a:pt x="1323" y="484"/>
                </a:cubicBezTo>
                <a:cubicBezTo>
                  <a:pt x="1422" y="827"/>
                  <a:pt x="1216" y="963"/>
                  <a:pt x="947" y="1008"/>
                </a:cubicBezTo>
                <a:cubicBezTo>
                  <a:pt x="676" y="1054"/>
                  <a:pt x="392" y="1012"/>
                  <a:pt x="391" y="1007"/>
                </a:cubicBezTo>
                <a:cubicBezTo>
                  <a:pt x="389" y="1003"/>
                  <a:pt x="0" y="975"/>
                  <a:pt x="108" y="600"/>
                </a:cubicBezTo>
                <a:cubicBezTo>
                  <a:pt x="110" y="592"/>
                  <a:pt x="112" y="584"/>
                  <a:pt x="115" y="576"/>
                </a:cubicBezTo>
                <a:cubicBezTo>
                  <a:pt x="140" y="493"/>
                  <a:pt x="172" y="417"/>
                  <a:pt x="212" y="349"/>
                </a:cubicBezTo>
                <a:cubicBezTo>
                  <a:pt x="340" y="129"/>
                  <a:pt x="530" y="0"/>
                  <a:pt x="731" y="19"/>
                </a:cubicBezTo>
                <a:close/>
              </a:path>
            </a:pathLst>
          </a:custGeom>
          <a:noFill/>
          <a:ln w="4763" cap="flat">
            <a:solidFill>
              <a:srgbClr val="E8E8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8"/>
          <p:cNvSpPr>
            <a:spLocks/>
          </p:cNvSpPr>
          <p:nvPr/>
        </p:nvSpPr>
        <p:spPr bwMode="auto">
          <a:xfrm>
            <a:off x="1125538" y="209551"/>
            <a:ext cx="5546725" cy="4152900"/>
          </a:xfrm>
          <a:custGeom>
            <a:avLst/>
            <a:gdLst>
              <a:gd name="T0" fmla="*/ 709 w 1366"/>
              <a:gd name="T1" fmla="*/ 23 h 1024"/>
              <a:gd name="T2" fmla="*/ 1273 w 1366"/>
              <a:gd name="T3" fmla="*/ 472 h 1024"/>
              <a:gd name="T4" fmla="*/ 912 w 1366"/>
              <a:gd name="T5" fmla="*/ 976 h 1024"/>
              <a:gd name="T6" fmla="*/ 372 w 1366"/>
              <a:gd name="T7" fmla="*/ 974 h 1024"/>
              <a:gd name="T8" fmla="*/ 98 w 1366"/>
              <a:gd name="T9" fmla="*/ 581 h 1024"/>
              <a:gd name="T10" fmla="*/ 104 w 1366"/>
              <a:gd name="T11" fmla="*/ 558 h 1024"/>
              <a:gd name="T12" fmla="*/ 199 w 1366"/>
              <a:gd name="T13" fmla="*/ 336 h 1024"/>
              <a:gd name="T14" fmla="*/ 709 w 1366"/>
              <a:gd name="T15" fmla="*/ 23 h 10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6" h="1024">
                <a:moveTo>
                  <a:pt x="709" y="23"/>
                </a:moveTo>
                <a:cubicBezTo>
                  <a:pt x="959" y="52"/>
                  <a:pt x="1181" y="145"/>
                  <a:pt x="1273" y="472"/>
                </a:cubicBezTo>
                <a:cubicBezTo>
                  <a:pt x="1366" y="799"/>
                  <a:pt x="1169" y="929"/>
                  <a:pt x="912" y="976"/>
                </a:cubicBezTo>
                <a:cubicBezTo>
                  <a:pt x="653" y="1024"/>
                  <a:pt x="375" y="984"/>
                  <a:pt x="372" y="974"/>
                </a:cubicBezTo>
                <a:cubicBezTo>
                  <a:pt x="370" y="966"/>
                  <a:pt x="0" y="939"/>
                  <a:pt x="98" y="581"/>
                </a:cubicBezTo>
                <a:cubicBezTo>
                  <a:pt x="101" y="573"/>
                  <a:pt x="102" y="565"/>
                  <a:pt x="104" y="558"/>
                </a:cubicBezTo>
                <a:cubicBezTo>
                  <a:pt x="128" y="478"/>
                  <a:pt x="158" y="404"/>
                  <a:pt x="199" y="336"/>
                </a:cubicBezTo>
                <a:cubicBezTo>
                  <a:pt x="323" y="128"/>
                  <a:pt x="512" y="0"/>
                  <a:pt x="709" y="23"/>
                </a:cubicBezTo>
                <a:close/>
              </a:path>
            </a:pathLst>
          </a:custGeom>
          <a:noFill/>
          <a:ln w="4763" cap="flat">
            <a:solidFill>
              <a:srgbClr val="E6E6E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9"/>
          <p:cNvSpPr>
            <a:spLocks/>
          </p:cNvSpPr>
          <p:nvPr/>
        </p:nvSpPr>
        <p:spPr bwMode="auto">
          <a:xfrm>
            <a:off x="1303338" y="271463"/>
            <a:ext cx="5319713" cy="4029075"/>
          </a:xfrm>
          <a:custGeom>
            <a:avLst/>
            <a:gdLst>
              <a:gd name="T0" fmla="*/ 686 w 1310"/>
              <a:gd name="T1" fmla="*/ 28 h 994"/>
              <a:gd name="T2" fmla="*/ 1223 w 1310"/>
              <a:gd name="T3" fmla="*/ 460 h 994"/>
              <a:gd name="T4" fmla="*/ 877 w 1310"/>
              <a:gd name="T5" fmla="*/ 944 h 994"/>
              <a:gd name="T6" fmla="*/ 353 w 1310"/>
              <a:gd name="T7" fmla="*/ 941 h 994"/>
              <a:gd name="T8" fmla="*/ 88 w 1310"/>
              <a:gd name="T9" fmla="*/ 563 h 994"/>
              <a:gd name="T10" fmla="*/ 93 w 1310"/>
              <a:gd name="T11" fmla="*/ 540 h 994"/>
              <a:gd name="T12" fmla="*/ 184 w 1310"/>
              <a:gd name="T13" fmla="*/ 324 h 994"/>
              <a:gd name="T14" fmla="*/ 686 w 1310"/>
              <a:gd name="T15" fmla="*/ 28 h 9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0" h="994">
                <a:moveTo>
                  <a:pt x="686" y="28"/>
                </a:moveTo>
                <a:cubicBezTo>
                  <a:pt x="925" y="62"/>
                  <a:pt x="1135" y="148"/>
                  <a:pt x="1223" y="460"/>
                </a:cubicBezTo>
                <a:cubicBezTo>
                  <a:pt x="1310" y="773"/>
                  <a:pt x="1121" y="895"/>
                  <a:pt x="877" y="944"/>
                </a:cubicBezTo>
                <a:cubicBezTo>
                  <a:pt x="628" y="994"/>
                  <a:pt x="357" y="956"/>
                  <a:pt x="353" y="941"/>
                </a:cubicBezTo>
                <a:cubicBezTo>
                  <a:pt x="349" y="929"/>
                  <a:pt x="0" y="904"/>
                  <a:pt x="88" y="563"/>
                </a:cubicBezTo>
                <a:cubicBezTo>
                  <a:pt x="90" y="556"/>
                  <a:pt x="91" y="548"/>
                  <a:pt x="93" y="540"/>
                </a:cubicBezTo>
                <a:cubicBezTo>
                  <a:pt x="114" y="464"/>
                  <a:pt x="142" y="392"/>
                  <a:pt x="184" y="324"/>
                </a:cubicBezTo>
                <a:cubicBezTo>
                  <a:pt x="305" y="129"/>
                  <a:pt x="493" y="0"/>
                  <a:pt x="686" y="28"/>
                </a:cubicBezTo>
                <a:close/>
              </a:path>
            </a:pathLst>
          </a:custGeom>
          <a:noFill/>
          <a:ln w="4763" cap="flat">
            <a:solidFill>
              <a:srgbClr val="E4E4E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
          <p:cNvSpPr>
            <a:spLocks/>
          </p:cNvSpPr>
          <p:nvPr/>
        </p:nvSpPr>
        <p:spPr bwMode="auto">
          <a:xfrm>
            <a:off x="1477963" y="334963"/>
            <a:ext cx="5092700" cy="3905250"/>
          </a:xfrm>
          <a:custGeom>
            <a:avLst/>
            <a:gdLst>
              <a:gd name="T0" fmla="*/ 664 w 1254"/>
              <a:gd name="T1" fmla="*/ 32 h 963"/>
              <a:gd name="T2" fmla="*/ 1173 w 1254"/>
              <a:gd name="T3" fmla="*/ 448 h 963"/>
              <a:gd name="T4" fmla="*/ 843 w 1254"/>
              <a:gd name="T5" fmla="*/ 911 h 963"/>
              <a:gd name="T6" fmla="*/ 334 w 1254"/>
              <a:gd name="T7" fmla="*/ 908 h 963"/>
              <a:gd name="T8" fmla="*/ 79 w 1254"/>
              <a:gd name="T9" fmla="*/ 544 h 963"/>
              <a:gd name="T10" fmla="*/ 83 w 1254"/>
              <a:gd name="T11" fmla="*/ 522 h 963"/>
              <a:gd name="T12" fmla="*/ 171 w 1254"/>
              <a:gd name="T13" fmla="*/ 311 h 963"/>
              <a:gd name="T14" fmla="*/ 664 w 1254"/>
              <a:gd name="T15" fmla="*/ 32 h 9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4" h="963">
                <a:moveTo>
                  <a:pt x="664" y="32"/>
                </a:moveTo>
                <a:cubicBezTo>
                  <a:pt x="892" y="70"/>
                  <a:pt x="1091" y="151"/>
                  <a:pt x="1173" y="448"/>
                </a:cubicBezTo>
                <a:cubicBezTo>
                  <a:pt x="1254" y="745"/>
                  <a:pt x="1074" y="861"/>
                  <a:pt x="843" y="911"/>
                </a:cubicBezTo>
                <a:cubicBezTo>
                  <a:pt x="605" y="963"/>
                  <a:pt x="340" y="927"/>
                  <a:pt x="334" y="908"/>
                </a:cubicBezTo>
                <a:cubicBezTo>
                  <a:pt x="330" y="892"/>
                  <a:pt x="0" y="868"/>
                  <a:pt x="79" y="544"/>
                </a:cubicBezTo>
                <a:cubicBezTo>
                  <a:pt x="81" y="537"/>
                  <a:pt x="81" y="529"/>
                  <a:pt x="83" y="522"/>
                </a:cubicBezTo>
                <a:cubicBezTo>
                  <a:pt x="102" y="449"/>
                  <a:pt x="128" y="379"/>
                  <a:pt x="171" y="311"/>
                </a:cubicBezTo>
                <a:cubicBezTo>
                  <a:pt x="288" y="129"/>
                  <a:pt x="475" y="0"/>
                  <a:pt x="664" y="32"/>
                </a:cubicBezTo>
                <a:close/>
              </a:path>
            </a:pathLst>
          </a:custGeom>
          <a:noFill/>
          <a:ln w="4763" cap="flat">
            <a:solidFill>
              <a:srgbClr val="E2E2E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41"/>
          <p:cNvSpPr>
            <a:spLocks/>
          </p:cNvSpPr>
          <p:nvPr/>
        </p:nvSpPr>
        <p:spPr bwMode="auto">
          <a:xfrm>
            <a:off x="1652588" y="400051"/>
            <a:ext cx="4868863" cy="3783013"/>
          </a:xfrm>
          <a:custGeom>
            <a:avLst/>
            <a:gdLst>
              <a:gd name="T0" fmla="*/ 642 w 1199"/>
              <a:gd name="T1" fmla="*/ 36 h 933"/>
              <a:gd name="T2" fmla="*/ 1123 w 1199"/>
              <a:gd name="T3" fmla="*/ 435 h 933"/>
              <a:gd name="T4" fmla="*/ 809 w 1199"/>
              <a:gd name="T5" fmla="*/ 879 h 933"/>
              <a:gd name="T6" fmla="*/ 316 w 1199"/>
              <a:gd name="T7" fmla="*/ 874 h 933"/>
              <a:gd name="T8" fmla="*/ 70 w 1199"/>
              <a:gd name="T9" fmla="*/ 525 h 933"/>
              <a:gd name="T10" fmla="*/ 73 w 1199"/>
              <a:gd name="T11" fmla="*/ 504 h 933"/>
              <a:gd name="T12" fmla="*/ 158 w 1199"/>
              <a:gd name="T13" fmla="*/ 298 h 933"/>
              <a:gd name="T14" fmla="*/ 642 w 1199"/>
              <a:gd name="T15" fmla="*/ 36 h 9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9" h="933">
                <a:moveTo>
                  <a:pt x="642" y="36"/>
                </a:moveTo>
                <a:cubicBezTo>
                  <a:pt x="858" y="78"/>
                  <a:pt x="1047" y="154"/>
                  <a:pt x="1123" y="435"/>
                </a:cubicBezTo>
                <a:cubicBezTo>
                  <a:pt x="1199" y="717"/>
                  <a:pt x="1027" y="827"/>
                  <a:pt x="809" y="879"/>
                </a:cubicBezTo>
                <a:cubicBezTo>
                  <a:pt x="582" y="933"/>
                  <a:pt x="323" y="898"/>
                  <a:pt x="316" y="874"/>
                </a:cubicBezTo>
                <a:cubicBezTo>
                  <a:pt x="310" y="854"/>
                  <a:pt x="0" y="832"/>
                  <a:pt x="70" y="525"/>
                </a:cubicBezTo>
                <a:cubicBezTo>
                  <a:pt x="71" y="518"/>
                  <a:pt x="71" y="511"/>
                  <a:pt x="73" y="504"/>
                </a:cubicBezTo>
                <a:cubicBezTo>
                  <a:pt x="90" y="434"/>
                  <a:pt x="114" y="366"/>
                  <a:pt x="158" y="298"/>
                </a:cubicBezTo>
                <a:cubicBezTo>
                  <a:pt x="270" y="128"/>
                  <a:pt x="456" y="0"/>
                  <a:pt x="642" y="36"/>
                </a:cubicBezTo>
                <a:close/>
              </a:path>
            </a:pathLst>
          </a:custGeom>
          <a:noFill/>
          <a:ln w="4763" cap="flat">
            <a:solidFill>
              <a:srgbClr val="E0DFD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2"/>
          <p:cNvSpPr>
            <a:spLocks/>
          </p:cNvSpPr>
          <p:nvPr/>
        </p:nvSpPr>
        <p:spPr bwMode="auto">
          <a:xfrm>
            <a:off x="1831976" y="461963"/>
            <a:ext cx="4637088" cy="3660775"/>
          </a:xfrm>
          <a:custGeom>
            <a:avLst/>
            <a:gdLst>
              <a:gd name="T0" fmla="*/ 619 w 1142"/>
              <a:gd name="T1" fmla="*/ 41 h 903"/>
              <a:gd name="T2" fmla="*/ 1072 w 1142"/>
              <a:gd name="T3" fmla="*/ 424 h 903"/>
              <a:gd name="T4" fmla="*/ 773 w 1142"/>
              <a:gd name="T5" fmla="*/ 847 h 903"/>
              <a:gd name="T6" fmla="*/ 297 w 1142"/>
              <a:gd name="T7" fmla="*/ 842 h 903"/>
              <a:gd name="T8" fmla="*/ 59 w 1142"/>
              <a:gd name="T9" fmla="*/ 507 h 903"/>
              <a:gd name="T10" fmla="*/ 62 w 1142"/>
              <a:gd name="T11" fmla="*/ 486 h 903"/>
              <a:gd name="T12" fmla="*/ 144 w 1142"/>
              <a:gd name="T13" fmla="*/ 287 h 903"/>
              <a:gd name="T14" fmla="*/ 619 w 1142"/>
              <a:gd name="T15" fmla="*/ 41 h 9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2" h="903">
                <a:moveTo>
                  <a:pt x="619" y="41"/>
                </a:moveTo>
                <a:cubicBezTo>
                  <a:pt x="824" y="86"/>
                  <a:pt x="1002" y="158"/>
                  <a:pt x="1072" y="424"/>
                </a:cubicBezTo>
                <a:cubicBezTo>
                  <a:pt x="1142" y="690"/>
                  <a:pt x="979" y="794"/>
                  <a:pt x="773" y="847"/>
                </a:cubicBezTo>
                <a:cubicBezTo>
                  <a:pt x="557" y="903"/>
                  <a:pt x="305" y="871"/>
                  <a:pt x="297" y="842"/>
                </a:cubicBezTo>
                <a:cubicBezTo>
                  <a:pt x="290" y="818"/>
                  <a:pt x="0" y="797"/>
                  <a:pt x="59" y="507"/>
                </a:cubicBezTo>
                <a:cubicBezTo>
                  <a:pt x="61" y="501"/>
                  <a:pt x="61" y="493"/>
                  <a:pt x="62" y="486"/>
                </a:cubicBezTo>
                <a:cubicBezTo>
                  <a:pt x="76" y="420"/>
                  <a:pt x="99" y="354"/>
                  <a:pt x="144" y="287"/>
                </a:cubicBezTo>
                <a:cubicBezTo>
                  <a:pt x="251" y="128"/>
                  <a:pt x="437" y="0"/>
                  <a:pt x="619" y="41"/>
                </a:cubicBezTo>
                <a:close/>
              </a:path>
            </a:pathLst>
          </a:custGeom>
          <a:noFill/>
          <a:ln w="4763" cap="flat">
            <a:solidFill>
              <a:srgbClr val="DEDDD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3"/>
          <p:cNvSpPr>
            <a:spLocks/>
          </p:cNvSpPr>
          <p:nvPr/>
        </p:nvSpPr>
        <p:spPr bwMode="auto">
          <a:xfrm>
            <a:off x="2006601" y="527051"/>
            <a:ext cx="4413250" cy="3538538"/>
          </a:xfrm>
          <a:custGeom>
            <a:avLst/>
            <a:gdLst>
              <a:gd name="T0" fmla="*/ 597 w 1087"/>
              <a:gd name="T1" fmla="*/ 45 h 873"/>
              <a:gd name="T2" fmla="*/ 1022 w 1087"/>
              <a:gd name="T3" fmla="*/ 411 h 873"/>
              <a:gd name="T4" fmla="*/ 739 w 1087"/>
              <a:gd name="T5" fmla="*/ 815 h 873"/>
              <a:gd name="T6" fmla="*/ 278 w 1087"/>
              <a:gd name="T7" fmla="*/ 808 h 873"/>
              <a:gd name="T8" fmla="*/ 50 w 1087"/>
              <a:gd name="T9" fmla="*/ 488 h 873"/>
              <a:gd name="T10" fmla="*/ 52 w 1087"/>
              <a:gd name="T11" fmla="*/ 468 h 873"/>
              <a:gd name="T12" fmla="*/ 131 w 1087"/>
              <a:gd name="T13" fmla="*/ 274 h 873"/>
              <a:gd name="T14" fmla="*/ 597 w 1087"/>
              <a:gd name="T15" fmla="*/ 45 h 8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7" h="873">
                <a:moveTo>
                  <a:pt x="597" y="45"/>
                </a:moveTo>
                <a:cubicBezTo>
                  <a:pt x="791" y="94"/>
                  <a:pt x="958" y="161"/>
                  <a:pt x="1022" y="411"/>
                </a:cubicBezTo>
                <a:cubicBezTo>
                  <a:pt x="1087" y="663"/>
                  <a:pt x="931" y="760"/>
                  <a:pt x="739" y="815"/>
                </a:cubicBezTo>
                <a:cubicBezTo>
                  <a:pt x="534" y="873"/>
                  <a:pt x="287" y="842"/>
                  <a:pt x="278" y="808"/>
                </a:cubicBezTo>
                <a:cubicBezTo>
                  <a:pt x="270" y="781"/>
                  <a:pt x="0" y="760"/>
                  <a:pt x="50" y="488"/>
                </a:cubicBezTo>
                <a:cubicBezTo>
                  <a:pt x="51" y="482"/>
                  <a:pt x="51" y="475"/>
                  <a:pt x="52" y="468"/>
                </a:cubicBezTo>
                <a:cubicBezTo>
                  <a:pt x="64" y="405"/>
                  <a:pt x="84" y="341"/>
                  <a:pt x="131" y="274"/>
                </a:cubicBezTo>
                <a:cubicBezTo>
                  <a:pt x="233" y="127"/>
                  <a:pt x="418" y="0"/>
                  <a:pt x="597" y="45"/>
                </a:cubicBezTo>
                <a:close/>
              </a:path>
            </a:pathLst>
          </a:custGeom>
          <a:noFill/>
          <a:ln w="4763" cap="flat">
            <a:solidFill>
              <a:srgbClr val="DCDBD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4"/>
          <p:cNvSpPr>
            <a:spLocks/>
          </p:cNvSpPr>
          <p:nvPr/>
        </p:nvSpPr>
        <p:spPr bwMode="auto">
          <a:xfrm>
            <a:off x="2181226" y="587376"/>
            <a:ext cx="4189413" cy="3417888"/>
          </a:xfrm>
          <a:custGeom>
            <a:avLst/>
            <a:gdLst>
              <a:gd name="T0" fmla="*/ 575 w 1032"/>
              <a:gd name="T1" fmla="*/ 50 h 843"/>
              <a:gd name="T2" fmla="*/ 973 w 1032"/>
              <a:gd name="T3" fmla="*/ 400 h 843"/>
              <a:gd name="T4" fmla="*/ 705 w 1032"/>
              <a:gd name="T5" fmla="*/ 783 h 843"/>
              <a:gd name="T6" fmla="*/ 260 w 1032"/>
              <a:gd name="T7" fmla="*/ 776 h 843"/>
              <a:gd name="T8" fmla="*/ 41 w 1032"/>
              <a:gd name="T9" fmla="*/ 470 h 843"/>
              <a:gd name="T10" fmla="*/ 42 w 1032"/>
              <a:gd name="T11" fmla="*/ 451 h 843"/>
              <a:gd name="T12" fmla="*/ 118 w 1032"/>
              <a:gd name="T13" fmla="*/ 262 h 843"/>
              <a:gd name="T14" fmla="*/ 575 w 1032"/>
              <a:gd name="T15" fmla="*/ 50 h 8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2" h="843">
                <a:moveTo>
                  <a:pt x="575" y="50"/>
                </a:moveTo>
                <a:cubicBezTo>
                  <a:pt x="757" y="102"/>
                  <a:pt x="913" y="165"/>
                  <a:pt x="973" y="400"/>
                </a:cubicBezTo>
                <a:cubicBezTo>
                  <a:pt x="1032" y="636"/>
                  <a:pt x="884" y="728"/>
                  <a:pt x="705" y="783"/>
                </a:cubicBezTo>
                <a:cubicBezTo>
                  <a:pt x="510" y="843"/>
                  <a:pt x="270" y="814"/>
                  <a:pt x="260" y="776"/>
                </a:cubicBezTo>
                <a:cubicBezTo>
                  <a:pt x="251" y="744"/>
                  <a:pt x="0" y="725"/>
                  <a:pt x="41" y="470"/>
                </a:cubicBezTo>
                <a:cubicBezTo>
                  <a:pt x="42" y="464"/>
                  <a:pt x="41" y="457"/>
                  <a:pt x="42" y="451"/>
                </a:cubicBezTo>
                <a:cubicBezTo>
                  <a:pt x="52" y="391"/>
                  <a:pt x="70" y="329"/>
                  <a:pt x="118" y="262"/>
                </a:cubicBezTo>
                <a:cubicBezTo>
                  <a:pt x="214" y="127"/>
                  <a:pt x="400" y="0"/>
                  <a:pt x="575" y="50"/>
                </a:cubicBezTo>
                <a:close/>
              </a:path>
            </a:pathLst>
          </a:custGeom>
          <a:noFill/>
          <a:ln w="4763" cap="flat">
            <a:solidFill>
              <a:srgbClr val="DAD9D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45"/>
          <p:cNvSpPr>
            <a:spLocks/>
          </p:cNvSpPr>
          <p:nvPr/>
        </p:nvSpPr>
        <p:spPr bwMode="auto">
          <a:xfrm>
            <a:off x="2355851" y="647701"/>
            <a:ext cx="3962400" cy="3300413"/>
          </a:xfrm>
          <a:custGeom>
            <a:avLst/>
            <a:gdLst>
              <a:gd name="T0" fmla="*/ 553 w 976"/>
              <a:gd name="T1" fmla="*/ 55 h 814"/>
              <a:gd name="T2" fmla="*/ 923 w 976"/>
              <a:gd name="T3" fmla="*/ 388 h 814"/>
              <a:gd name="T4" fmla="*/ 670 w 976"/>
              <a:gd name="T5" fmla="*/ 751 h 814"/>
              <a:gd name="T6" fmla="*/ 241 w 976"/>
              <a:gd name="T7" fmla="*/ 743 h 814"/>
              <a:gd name="T8" fmla="*/ 32 w 976"/>
              <a:gd name="T9" fmla="*/ 452 h 814"/>
              <a:gd name="T10" fmla="*/ 32 w 976"/>
              <a:gd name="T11" fmla="*/ 434 h 814"/>
              <a:gd name="T12" fmla="*/ 104 w 976"/>
              <a:gd name="T13" fmla="*/ 250 h 814"/>
              <a:gd name="T14" fmla="*/ 553 w 976"/>
              <a:gd name="T15" fmla="*/ 55 h 8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6" h="814">
                <a:moveTo>
                  <a:pt x="553" y="55"/>
                </a:moveTo>
                <a:cubicBezTo>
                  <a:pt x="724" y="109"/>
                  <a:pt x="869" y="168"/>
                  <a:pt x="923" y="388"/>
                </a:cubicBezTo>
                <a:cubicBezTo>
                  <a:pt x="976" y="609"/>
                  <a:pt x="837" y="695"/>
                  <a:pt x="670" y="751"/>
                </a:cubicBezTo>
                <a:cubicBezTo>
                  <a:pt x="487" y="814"/>
                  <a:pt x="253" y="787"/>
                  <a:pt x="241" y="743"/>
                </a:cubicBezTo>
                <a:cubicBezTo>
                  <a:pt x="231" y="708"/>
                  <a:pt x="0" y="689"/>
                  <a:pt x="32" y="452"/>
                </a:cubicBezTo>
                <a:cubicBezTo>
                  <a:pt x="33" y="446"/>
                  <a:pt x="31" y="440"/>
                  <a:pt x="32" y="434"/>
                </a:cubicBezTo>
                <a:cubicBezTo>
                  <a:pt x="40" y="377"/>
                  <a:pt x="56" y="317"/>
                  <a:pt x="104" y="250"/>
                </a:cubicBezTo>
                <a:cubicBezTo>
                  <a:pt x="195" y="127"/>
                  <a:pt x="381" y="0"/>
                  <a:pt x="553" y="55"/>
                </a:cubicBezTo>
                <a:close/>
              </a:path>
            </a:pathLst>
          </a:custGeom>
          <a:noFill/>
          <a:ln w="4763" cap="flat">
            <a:solidFill>
              <a:srgbClr val="D8D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46"/>
          <p:cNvSpPr>
            <a:spLocks/>
          </p:cNvSpPr>
          <p:nvPr/>
        </p:nvSpPr>
        <p:spPr bwMode="auto">
          <a:xfrm>
            <a:off x="2525713" y="704851"/>
            <a:ext cx="3744913" cy="3186113"/>
          </a:xfrm>
          <a:custGeom>
            <a:avLst/>
            <a:gdLst>
              <a:gd name="T0" fmla="*/ 532 w 922"/>
              <a:gd name="T1" fmla="*/ 60 h 786"/>
              <a:gd name="T2" fmla="*/ 874 w 922"/>
              <a:gd name="T3" fmla="*/ 378 h 786"/>
              <a:gd name="T4" fmla="*/ 637 w 922"/>
              <a:gd name="T5" fmla="*/ 721 h 786"/>
              <a:gd name="T6" fmla="*/ 224 w 922"/>
              <a:gd name="T7" fmla="*/ 712 h 786"/>
              <a:gd name="T8" fmla="*/ 23 w 922"/>
              <a:gd name="T9" fmla="*/ 435 h 786"/>
              <a:gd name="T10" fmla="*/ 23 w 922"/>
              <a:gd name="T11" fmla="*/ 417 h 786"/>
              <a:gd name="T12" fmla="*/ 92 w 922"/>
              <a:gd name="T13" fmla="*/ 239 h 786"/>
              <a:gd name="T14" fmla="*/ 532 w 922"/>
              <a:gd name="T15" fmla="*/ 60 h 7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2" h="786">
                <a:moveTo>
                  <a:pt x="532" y="60"/>
                </a:moveTo>
                <a:cubicBezTo>
                  <a:pt x="692" y="117"/>
                  <a:pt x="826" y="173"/>
                  <a:pt x="874" y="378"/>
                </a:cubicBezTo>
                <a:cubicBezTo>
                  <a:pt x="922" y="583"/>
                  <a:pt x="791" y="663"/>
                  <a:pt x="637" y="721"/>
                </a:cubicBezTo>
                <a:cubicBezTo>
                  <a:pt x="464" y="786"/>
                  <a:pt x="237" y="760"/>
                  <a:pt x="224" y="712"/>
                </a:cubicBezTo>
                <a:cubicBezTo>
                  <a:pt x="213" y="672"/>
                  <a:pt x="0" y="654"/>
                  <a:pt x="23" y="435"/>
                </a:cubicBezTo>
                <a:cubicBezTo>
                  <a:pt x="24" y="430"/>
                  <a:pt x="22" y="423"/>
                  <a:pt x="23" y="417"/>
                </a:cubicBezTo>
                <a:cubicBezTo>
                  <a:pt x="28" y="365"/>
                  <a:pt x="42" y="306"/>
                  <a:pt x="92" y="239"/>
                </a:cubicBezTo>
                <a:cubicBezTo>
                  <a:pt x="176" y="127"/>
                  <a:pt x="363" y="0"/>
                  <a:pt x="532" y="60"/>
                </a:cubicBezTo>
                <a:close/>
              </a:path>
            </a:pathLst>
          </a:custGeom>
          <a:noFill/>
          <a:ln w="4763" cap="flat">
            <a:solidFill>
              <a:srgbClr val="D6D5D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47"/>
          <p:cNvSpPr>
            <a:spLocks/>
          </p:cNvSpPr>
          <p:nvPr/>
        </p:nvSpPr>
        <p:spPr bwMode="auto">
          <a:xfrm>
            <a:off x="2695576" y="765176"/>
            <a:ext cx="3521075" cy="3065463"/>
          </a:xfrm>
          <a:custGeom>
            <a:avLst/>
            <a:gdLst>
              <a:gd name="T0" fmla="*/ 511 w 867"/>
              <a:gd name="T1" fmla="*/ 65 h 756"/>
              <a:gd name="T2" fmla="*/ 825 w 867"/>
              <a:gd name="T3" fmla="*/ 366 h 756"/>
              <a:gd name="T4" fmla="*/ 604 w 867"/>
              <a:gd name="T5" fmla="*/ 689 h 756"/>
              <a:gd name="T6" fmla="*/ 206 w 867"/>
              <a:gd name="T7" fmla="*/ 679 h 756"/>
              <a:gd name="T8" fmla="*/ 15 w 867"/>
              <a:gd name="T9" fmla="*/ 417 h 756"/>
              <a:gd name="T10" fmla="*/ 13 w 867"/>
              <a:gd name="T11" fmla="*/ 400 h 756"/>
              <a:gd name="T12" fmla="*/ 80 w 867"/>
              <a:gd name="T13" fmla="*/ 227 h 756"/>
              <a:gd name="T14" fmla="*/ 511 w 867"/>
              <a:gd name="T15" fmla="*/ 65 h 7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7" h="756">
                <a:moveTo>
                  <a:pt x="511" y="65"/>
                </a:moveTo>
                <a:cubicBezTo>
                  <a:pt x="659" y="124"/>
                  <a:pt x="783" y="177"/>
                  <a:pt x="825" y="366"/>
                </a:cubicBezTo>
                <a:cubicBezTo>
                  <a:pt x="867" y="557"/>
                  <a:pt x="744" y="631"/>
                  <a:pt x="604" y="689"/>
                </a:cubicBezTo>
                <a:cubicBezTo>
                  <a:pt x="441" y="756"/>
                  <a:pt x="221" y="732"/>
                  <a:pt x="206" y="679"/>
                </a:cubicBezTo>
                <a:cubicBezTo>
                  <a:pt x="194" y="636"/>
                  <a:pt x="0" y="618"/>
                  <a:pt x="15" y="417"/>
                </a:cubicBezTo>
                <a:cubicBezTo>
                  <a:pt x="16" y="412"/>
                  <a:pt x="13" y="406"/>
                  <a:pt x="13" y="400"/>
                </a:cubicBezTo>
                <a:cubicBezTo>
                  <a:pt x="17" y="351"/>
                  <a:pt x="29" y="294"/>
                  <a:pt x="80" y="227"/>
                </a:cubicBezTo>
                <a:cubicBezTo>
                  <a:pt x="158" y="127"/>
                  <a:pt x="346" y="0"/>
                  <a:pt x="511" y="65"/>
                </a:cubicBezTo>
                <a:close/>
              </a:path>
            </a:pathLst>
          </a:custGeom>
          <a:noFill/>
          <a:ln w="4763" cap="flat">
            <a:solidFill>
              <a:srgbClr val="D4D3D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8"/>
          <p:cNvSpPr>
            <a:spLocks/>
          </p:cNvSpPr>
          <p:nvPr/>
        </p:nvSpPr>
        <p:spPr bwMode="auto">
          <a:xfrm>
            <a:off x="2867026" y="822326"/>
            <a:ext cx="3302000" cy="2955925"/>
          </a:xfrm>
          <a:custGeom>
            <a:avLst/>
            <a:gdLst>
              <a:gd name="T0" fmla="*/ 490 w 813"/>
              <a:gd name="T1" fmla="*/ 71 h 729"/>
              <a:gd name="T2" fmla="*/ 776 w 813"/>
              <a:gd name="T3" fmla="*/ 356 h 729"/>
              <a:gd name="T4" fmla="*/ 571 w 813"/>
              <a:gd name="T5" fmla="*/ 659 h 729"/>
              <a:gd name="T6" fmla="*/ 189 w 813"/>
              <a:gd name="T7" fmla="*/ 648 h 729"/>
              <a:gd name="T8" fmla="*/ 7 w 813"/>
              <a:gd name="T9" fmla="*/ 400 h 729"/>
              <a:gd name="T10" fmla="*/ 4 w 813"/>
              <a:gd name="T11" fmla="*/ 384 h 729"/>
              <a:gd name="T12" fmla="*/ 68 w 813"/>
              <a:gd name="T13" fmla="*/ 217 h 729"/>
              <a:gd name="T14" fmla="*/ 490 w 813"/>
              <a:gd name="T15" fmla="*/ 71 h 7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3" h="729">
                <a:moveTo>
                  <a:pt x="490" y="71"/>
                </a:moveTo>
                <a:cubicBezTo>
                  <a:pt x="627" y="132"/>
                  <a:pt x="740" y="182"/>
                  <a:pt x="776" y="356"/>
                </a:cubicBezTo>
                <a:cubicBezTo>
                  <a:pt x="813" y="531"/>
                  <a:pt x="698" y="600"/>
                  <a:pt x="571" y="659"/>
                </a:cubicBezTo>
                <a:cubicBezTo>
                  <a:pt x="418" y="729"/>
                  <a:pt x="205" y="706"/>
                  <a:pt x="189" y="648"/>
                </a:cubicBezTo>
                <a:cubicBezTo>
                  <a:pt x="176" y="600"/>
                  <a:pt x="0" y="583"/>
                  <a:pt x="7" y="400"/>
                </a:cubicBezTo>
                <a:cubicBezTo>
                  <a:pt x="7" y="395"/>
                  <a:pt x="4" y="389"/>
                  <a:pt x="4" y="384"/>
                </a:cubicBezTo>
                <a:cubicBezTo>
                  <a:pt x="6" y="338"/>
                  <a:pt x="16" y="283"/>
                  <a:pt x="68" y="217"/>
                </a:cubicBezTo>
                <a:cubicBezTo>
                  <a:pt x="139" y="127"/>
                  <a:pt x="328" y="0"/>
                  <a:pt x="490" y="71"/>
                </a:cubicBezTo>
                <a:close/>
              </a:path>
            </a:pathLst>
          </a:custGeom>
          <a:noFill/>
          <a:ln w="4763" cap="flat">
            <a:solidFill>
              <a:srgbClr val="D2D1D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9"/>
          <p:cNvSpPr>
            <a:spLocks/>
          </p:cNvSpPr>
          <p:nvPr/>
        </p:nvSpPr>
        <p:spPr bwMode="auto">
          <a:xfrm>
            <a:off x="3017194" y="1094587"/>
            <a:ext cx="2996944" cy="2515975"/>
          </a:xfrm>
          <a:custGeom>
            <a:avLst/>
            <a:gdLst>
              <a:gd name="T0" fmla="*/ 500 w 789"/>
              <a:gd name="T1" fmla="*/ 77 h 701"/>
              <a:gd name="T2" fmla="*/ 759 w 789"/>
              <a:gd name="T3" fmla="*/ 345 h 701"/>
              <a:gd name="T4" fmla="*/ 568 w 789"/>
              <a:gd name="T5" fmla="*/ 628 h 701"/>
              <a:gd name="T6" fmla="*/ 203 w 789"/>
              <a:gd name="T7" fmla="*/ 616 h 701"/>
              <a:gd name="T8" fmla="*/ 30 w 789"/>
              <a:gd name="T9" fmla="*/ 383 h 701"/>
              <a:gd name="T10" fmla="*/ 26 w 789"/>
              <a:gd name="T11" fmla="*/ 368 h 701"/>
              <a:gd name="T12" fmla="*/ 87 w 789"/>
              <a:gd name="T13" fmla="*/ 206 h 701"/>
              <a:gd name="T14" fmla="*/ 500 w 789"/>
              <a:gd name="T15" fmla="*/ 77 h 701"/>
              <a:gd name="connsiteX0" fmla="*/ 6007 w 9355"/>
              <a:gd name="connsiteY0" fmla="*/ 341 h 8854"/>
              <a:gd name="connsiteX1" fmla="*/ 9290 w 9355"/>
              <a:gd name="connsiteY1" fmla="*/ 4165 h 8854"/>
              <a:gd name="connsiteX2" fmla="*/ 6869 w 9355"/>
              <a:gd name="connsiteY2" fmla="*/ 8202 h 8854"/>
              <a:gd name="connsiteX3" fmla="*/ 2243 w 9355"/>
              <a:gd name="connsiteY3" fmla="*/ 8030 h 8854"/>
              <a:gd name="connsiteX4" fmla="*/ 50 w 9355"/>
              <a:gd name="connsiteY4" fmla="*/ 4707 h 8854"/>
              <a:gd name="connsiteX5" fmla="*/ 0 w 9355"/>
              <a:gd name="connsiteY5" fmla="*/ 4493 h 8854"/>
              <a:gd name="connsiteX6" fmla="*/ 773 w 9355"/>
              <a:gd name="connsiteY6" fmla="*/ 2182 h 8854"/>
              <a:gd name="connsiteX7" fmla="*/ 6007 w 9355"/>
              <a:gd name="connsiteY7" fmla="*/ 341 h 8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5" h="8854">
                <a:moveTo>
                  <a:pt x="6007" y="341"/>
                </a:moveTo>
                <a:cubicBezTo>
                  <a:pt x="7604" y="1226"/>
                  <a:pt x="8884" y="1911"/>
                  <a:pt x="9290" y="4165"/>
                </a:cubicBezTo>
                <a:cubicBezTo>
                  <a:pt x="9670" y="6447"/>
                  <a:pt x="8327" y="7360"/>
                  <a:pt x="6869" y="8202"/>
                </a:cubicBezTo>
                <a:cubicBezTo>
                  <a:pt x="5069" y="9243"/>
                  <a:pt x="2458" y="8929"/>
                  <a:pt x="2243" y="8030"/>
                </a:cubicBezTo>
                <a:cubicBezTo>
                  <a:pt x="2053" y="7303"/>
                  <a:pt x="46" y="7049"/>
                  <a:pt x="50" y="4707"/>
                </a:cubicBezTo>
                <a:cubicBezTo>
                  <a:pt x="38" y="4650"/>
                  <a:pt x="0" y="4564"/>
                  <a:pt x="0" y="4493"/>
                </a:cubicBezTo>
                <a:cubicBezTo>
                  <a:pt x="0" y="3879"/>
                  <a:pt x="88" y="3123"/>
                  <a:pt x="773" y="2182"/>
                </a:cubicBezTo>
                <a:cubicBezTo>
                  <a:pt x="1584" y="1055"/>
                  <a:pt x="3992" y="-757"/>
                  <a:pt x="6007" y="341"/>
                </a:cubicBezTo>
                <a:close/>
              </a:path>
            </a:pathLst>
          </a:custGeom>
          <a:noFill/>
          <a:ln w="4763" cap="flat">
            <a:solidFill>
              <a:srgbClr val="D0CFC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50"/>
          <p:cNvSpPr>
            <a:spLocks/>
          </p:cNvSpPr>
          <p:nvPr/>
        </p:nvSpPr>
        <p:spPr bwMode="auto">
          <a:xfrm>
            <a:off x="3146617" y="1155074"/>
            <a:ext cx="2835017" cy="2396587"/>
          </a:xfrm>
          <a:custGeom>
            <a:avLst/>
            <a:gdLst>
              <a:gd name="T0" fmla="*/ 480 w 736"/>
              <a:gd name="T1" fmla="*/ 84 h 674"/>
              <a:gd name="T2" fmla="*/ 711 w 736"/>
              <a:gd name="T3" fmla="*/ 336 h 674"/>
              <a:gd name="T4" fmla="*/ 536 w 736"/>
              <a:gd name="T5" fmla="*/ 598 h 674"/>
              <a:gd name="T6" fmla="*/ 186 w 736"/>
              <a:gd name="T7" fmla="*/ 586 h 674"/>
              <a:gd name="T8" fmla="*/ 22 w 736"/>
              <a:gd name="T9" fmla="*/ 367 h 674"/>
              <a:gd name="T10" fmla="*/ 18 w 736"/>
              <a:gd name="T11" fmla="*/ 352 h 674"/>
              <a:gd name="T12" fmla="*/ 76 w 736"/>
              <a:gd name="T13" fmla="*/ 196 h 674"/>
              <a:gd name="T14" fmla="*/ 480 w 736"/>
              <a:gd name="T15" fmla="*/ 84 h 674"/>
              <a:gd name="connsiteX0" fmla="*/ 6293 w 9484"/>
              <a:gd name="connsiteY0" fmla="*/ 429 h 8772"/>
              <a:gd name="connsiteX1" fmla="*/ 9431 w 9484"/>
              <a:gd name="connsiteY1" fmla="*/ 4168 h 8772"/>
              <a:gd name="connsiteX2" fmla="*/ 7054 w 9484"/>
              <a:gd name="connsiteY2" fmla="*/ 8055 h 8772"/>
              <a:gd name="connsiteX3" fmla="*/ 2298 w 9484"/>
              <a:gd name="connsiteY3" fmla="*/ 7877 h 8772"/>
              <a:gd name="connsiteX4" fmla="*/ 70 w 9484"/>
              <a:gd name="connsiteY4" fmla="*/ 4628 h 8772"/>
              <a:gd name="connsiteX5" fmla="*/ 16 w 9484"/>
              <a:gd name="connsiteY5" fmla="*/ 4406 h 8772"/>
              <a:gd name="connsiteX6" fmla="*/ 804 w 9484"/>
              <a:gd name="connsiteY6" fmla="*/ 2091 h 8772"/>
              <a:gd name="connsiteX7" fmla="*/ 6293 w 9484"/>
              <a:gd name="connsiteY7" fmla="*/ 429 h 8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4" h="8772">
                <a:moveTo>
                  <a:pt x="6293" y="429"/>
                </a:moveTo>
                <a:cubicBezTo>
                  <a:pt x="7855" y="1349"/>
                  <a:pt x="9092" y="2047"/>
                  <a:pt x="9431" y="4168"/>
                </a:cubicBezTo>
                <a:cubicBezTo>
                  <a:pt x="9771" y="6305"/>
                  <a:pt x="8426" y="7180"/>
                  <a:pt x="7054" y="8055"/>
                </a:cubicBezTo>
                <a:cubicBezTo>
                  <a:pt x="5274" y="9183"/>
                  <a:pt x="2556" y="8871"/>
                  <a:pt x="2298" y="7877"/>
                </a:cubicBezTo>
                <a:cubicBezTo>
                  <a:pt x="2094" y="7047"/>
                  <a:pt x="248" y="6961"/>
                  <a:pt x="70" y="4628"/>
                </a:cubicBezTo>
                <a:cubicBezTo>
                  <a:pt x="56" y="4569"/>
                  <a:pt x="16" y="4480"/>
                  <a:pt x="16" y="4406"/>
                </a:cubicBezTo>
                <a:cubicBezTo>
                  <a:pt x="-12" y="3827"/>
                  <a:pt x="-93" y="2922"/>
                  <a:pt x="804" y="2091"/>
                </a:cubicBezTo>
                <a:cubicBezTo>
                  <a:pt x="1388" y="934"/>
                  <a:pt x="4187" y="-817"/>
                  <a:pt x="6293" y="429"/>
                </a:cubicBezTo>
                <a:close/>
              </a:path>
            </a:pathLst>
          </a:custGeom>
          <a:noFill/>
          <a:ln w="4763" cap="flat">
            <a:solidFill>
              <a:srgbClr val="CECDC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51"/>
          <p:cNvSpPr>
            <a:spLocks/>
          </p:cNvSpPr>
          <p:nvPr/>
        </p:nvSpPr>
        <p:spPr bwMode="auto">
          <a:xfrm>
            <a:off x="3273663" y="1219921"/>
            <a:ext cx="2674342" cy="2275516"/>
          </a:xfrm>
          <a:custGeom>
            <a:avLst/>
            <a:gdLst>
              <a:gd name="T0" fmla="*/ 463 w 686"/>
              <a:gd name="T1" fmla="*/ 91 h 648"/>
              <a:gd name="T2" fmla="*/ 666 w 686"/>
              <a:gd name="T3" fmla="*/ 326 h 648"/>
              <a:gd name="T4" fmla="*/ 507 w 686"/>
              <a:gd name="T5" fmla="*/ 569 h 648"/>
              <a:gd name="T6" fmla="*/ 173 w 686"/>
              <a:gd name="T7" fmla="*/ 555 h 648"/>
              <a:gd name="T8" fmla="*/ 18 w 686"/>
              <a:gd name="T9" fmla="*/ 351 h 648"/>
              <a:gd name="T10" fmla="*/ 13 w 686"/>
              <a:gd name="T11" fmla="*/ 337 h 648"/>
              <a:gd name="T12" fmla="*/ 67 w 686"/>
              <a:gd name="T13" fmla="*/ 186 h 648"/>
              <a:gd name="T14" fmla="*/ 463 w 686"/>
              <a:gd name="T15" fmla="*/ 91 h 648"/>
              <a:gd name="connsiteX0" fmla="*/ 6600 w 9599"/>
              <a:gd name="connsiteY0" fmla="*/ 507 h 8661"/>
              <a:gd name="connsiteX1" fmla="*/ 9559 w 9599"/>
              <a:gd name="connsiteY1" fmla="*/ 4134 h 8661"/>
              <a:gd name="connsiteX2" fmla="*/ 7242 w 9599"/>
              <a:gd name="connsiteY2" fmla="*/ 7884 h 8661"/>
              <a:gd name="connsiteX3" fmla="*/ 2373 w 9599"/>
              <a:gd name="connsiteY3" fmla="*/ 7668 h 8661"/>
              <a:gd name="connsiteX4" fmla="*/ 113 w 9599"/>
              <a:gd name="connsiteY4" fmla="*/ 4520 h 8661"/>
              <a:gd name="connsiteX5" fmla="*/ 41 w 9599"/>
              <a:gd name="connsiteY5" fmla="*/ 4304 h 8661"/>
              <a:gd name="connsiteX6" fmla="*/ 828 w 9599"/>
              <a:gd name="connsiteY6" fmla="*/ 1973 h 8661"/>
              <a:gd name="connsiteX7" fmla="*/ 6600 w 9599"/>
              <a:gd name="connsiteY7" fmla="*/ 507 h 8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9" h="8661">
                <a:moveTo>
                  <a:pt x="6600" y="507"/>
                </a:moveTo>
                <a:cubicBezTo>
                  <a:pt x="8116" y="1480"/>
                  <a:pt x="9268" y="2159"/>
                  <a:pt x="9559" y="4134"/>
                </a:cubicBezTo>
                <a:cubicBezTo>
                  <a:pt x="9851" y="6140"/>
                  <a:pt x="8524" y="6973"/>
                  <a:pt x="7242" y="7884"/>
                </a:cubicBezTo>
                <a:cubicBezTo>
                  <a:pt x="5478" y="9103"/>
                  <a:pt x="2664" y="8779"/>
                  <a:pt x="2373" y="7668"/>
                </a:cubicBezTo>
                <a:cubicBezTo>
                  <a:pt x="2125" y="6757"/>
                  <a:pt x="424" y="6583"/>
                  <a:pt x="113" y="4520"/>
                </a:cubicBezTo>
                <a:cubicBezTo>
                  <a:pt x="99" y="4458"/>
                  <a:pt x="41" y="4381"/>
                  <a:pt x="41" y="4304"/>
                </a:cubicBezTo>
                <a:cubicBezTo>
                  <a:pt x="-18" y="3748"/>
                  <a:pt x="-149" y="2822"/>
                  <a:pt x="828" y="1973"/>
                </a:cubicBezTo>
                <a:cubicBezTo>
                  <a:pt x="1382" y="955"/>
                  <a:pt x="4385" y="-897"/>
                  <a:pt x="6600" y="507"/>
                </a:cubicBezTo>
                <a:close/>
              </a:path>
            </a:pathLst>
          </a:custGeom>
          <a:noFill/>
          <a:ln w="4763" cap="flat">
            <a:solidFill>
              <a:srgbClr val="CCCBC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2"/>
          <p:cNvSpPr>
            <a:spLocks/>
          </p:cNvSpPr>
          <p:nvPr/>
        </p:nvSpPr>
        <p:spPr bwMode="auto">
          <a:xfrm>
            <a:off x="3401983" y="1283555"/>
            <a:ext cx="2513290" cy="2158820"/>
          </a:xfrm>
          <a:custGeom>
            <a:avLst/>
            <a:gdLst>
              <a:gd name="T0" fmla="*/ 456 w 645"/>
              <a:gd name="T1" fmla="*/ 98 h 623"/>
              <a:gd name="T2" fmla="*/ 631 w 645"/>
              <a:gd name="T3" fmla="*/ 317 h 623"/>
              <a:gd name="T4" fmla="*/ 487 w 645"/>
              <a:gd name="T5" fmla="*/ 539 h 623"/>
              <a:gd name="T6" fmla="*/ 169 w 645"/>
              <a:gd name="T7" fmla="*/ 525 h 623"/>
              <a:gd name="T8" fmla="*/ 24 w 645"/>
              <a:gd name="T9" fmla="*/ 335 h 623"/>
              <a:gd name="T10" fmla="*/ 18 w 645"/>
              <a:gd name="T11" fmla="*/ 322 h 623"/>
              <a:gd name="T12" fmla="*/ 69 w 645"/>
              <a:gd name="T13" fmla="*/ 176 h 623"/>
              <a:gd name="T14" fmla="*/ 456 w 645"/>
              <a:gd name="T15" fmla="*/ 98 h 623"/>
              <a:gd name="connsiteX0" fmla="*/ 6858 w 9595"/>
              <a:gd name="connsiteY0" fmla="*/ 596 h 8542"/>
              <a:gd name="connsiteX1" fmla="*/ 9571 w 9595"/>
              <a:gd name="connsiteY1" fmla="*/ 4111 h 8542"/>
              <a:gd name="connsiteX2" fmla="*/ 7338 w 9595"/>
              <a:gd name="connsiteY2" fmla="*/ 7675 h 8542"/>
              <a:gd name="connsiteX3" fmla="*/ 2408 w 9595"/>
              <a:gd name="connsiteY3" fmla="*/ 7450 h 8542"/>
              <a:gd name="connsiteX4" fmla="*/ 160 w 9595"/>
              <a:gd name="connsiteY4" fmla="*/ 4400 h 8542"/>
              <a:gd name="connsiteX5" fmla="*/ 67 w 9595"/>
              <a:gd name="connsiteY5" fmla="*/ 4192 h 8542"/>
              <a:gd name="connsiteX6" fmla="*/ 858 w 9595"/>
              <a:gd name="connsiteY6" fmla="*/ 1848 h 8542"/>
              <a:gd name="connsiteX7" fmla="*/ 6858 w 9595"/>
              <a:gd name="connsiteY7" fmla="*/ 596 h 8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5" h="8542">
                <a:moveTo>
                  <a:pt x="6858" y="596"/>
                </a:moveTo>
                <a:cubicBezTo>
                  <a:pt x="8315" y="1607"/>
                  <a:pt x="9354" y="2297"/>
                  <a:pt x="9571" y="4111"/>
                </a:cubicBezTo>
                <a:cubicBezTo>
                  <a:pt x="9788" y="5941"/>
                  <a:pt x="8517" y="6744"/>
                  <a:pt x="7338" y="7675"/>
                </a:cubicBezTo>
                <a:cubicBezTo>
                  <a:pt x="5633" y="9023"/>
                  <a:pt x="2749" y="8686"/>
                  <a:pt x="2408" y="7450"/>
                </a:cubicBezTo>
                <a:cubicBezTo>
                  <a:pt x="2145" y="6423"/>
                  <a:pt x="549" y="6115"/>
                  <a:pt x="160" y="4400"/>
                </a:cubicBezTo>
                <a:cubicBezTo>
                  <a:pt x="129" y="4352"/>
                  <a:pt x="83" y="4256"/>
                  <a:pt x="67" y="4192"/>
                </a:cubicBezTo>
                <a:cubicBezTo>
                  <a:pt x="-10" y="3678"/>
                  <a:pt x="-212" y="2715"/>
                  <a:pt x="858" y="1848"/>
                </a:cubicBezTo>
                <a:cubicBezTo>
                  <a:pt x="1354" y="965"/>
                  <a:pt x="4579" y="-977"/>
                  <a:pt x="6858" y="596"/>
                </a:cubicBezTo>
                <a:close/>
              </a:path>
            </a:pathLst>
          </a:custGeom>
          <a:noFill/>
          <a:ln w="4763" cap="flat">
            <a:solidFill>
              <a:srgbClr val="CAC9C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3"/>
          <p:cNvSpPr>
            <a:spLocks/>
          </p:cNvSpPr>
          <p:nvPr/>
        </p:nvSpPr>
        <p:spPr bwMode="auto">
          <a:xfrm>
            <a:off x="3525514" y="1343191"/>
            <a:ext cx="2357432" cy="2043039"/>
          </a:xfrm>
          <a:custGeom>
            <a:avLst/>
            <a:gdLst>
              <a:gd name="T0" fmla="*/ 449 w 605"/>
              <a:gd name="T1" fmla="*/ 107 h 600"/>
              <a:gd name="T2" fmla="*/ 596 w 605"/>
              <a:gd name="T3" fmla="*/ 309 h 600"/>
              <a:gd name="T4" fmla="*/ 468 w 605"/>
              <a:gd name="T5" fmla="*/ 511 h 600"/>
              <a:gd name="T6" fmla="*/ 166 w 605"/>
              <a:gd name="T7" fmla="*/ 496 h 600"/>
              <a:gd name="T8" fmla="*/ 30 w 605"/>
              <a:gd name="T9" fmla="*/ 321 h 600"/>
              <a:gd name="T10" fmla="*/ 23 w 605"/>
              <a:gd name="T11" fmla="*/ 309 h 600"/>
              <a:gd name="T12" fmla="*/ 71 w 605"/>
              <a:gd name="T13" fmla="*/ 169 h 600"/>
              <a:gd name="T14" fmla="*/ 449 w 605"/>
              <a:gd name="T15" fmla="*/ 107 h 600"/>
              <a:gd name="connsiteX0" fmla="*/ 7151 w 9593"/>
              <a:gd name="connsiteY0" fmla="*/ 706 h 8395"/>
              <a:gd name="connsiteX1" fmla="*/ 9581 w 9593"/>
              <a:gd name="connsiteY1" fmla="*/ 4073 h 8395"/>
              <a:gd name="connsiteX2" fmla="*/ 7466 w 9593"/>
              <a:gd name="connsiteY2" fmla="*/ 7440 h 8395"/>
              <a:gd name="connsiteX3" fmla="*/ 2474 w 9593"/>
              <a:gd name="connsiteY3" fmla="*/ 7190 h 8395"/>
              <a:gd name="connsiteX4" fmla="*/ 226 w 9593"/>
              <a:gd name="connsiteY4" fmla="*/ 4273 h 8395"/>
              <a:gd name="connsiteX5" fmla="*/ 110 w 9593"/>
              <a:gd name="connsiteY5" fmla="*/ 4073 h 8395"/>
              <a:gd name="connsiteX6" fmla="*/ 904 w 9593"/>
              <a:gd name="connsiteY6" fmla="*/ 1740 h 8395"/>
              <a:gd name="connsiteX7" fmla="*/ 7151 w 9593"/>
              <a:gd name="connsiteY7" fmla="*/ 706 h 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93" h="8395">
                <a:moveTo>
                  <a:pt x="7151" y="706"/>
                </a:moveTo>
                <a:cubicBezTo>
                  <a:pt x="8523" y="1756"/>
                  <a:pt x="9449" y="2456"/>
                  <a:pt x="9581" y="4073"/>
                </a:cubicBezTo>
                <a:cubicBezTo>
                  <a:pt x="9730" y="5723"/>
                  <a:pt x="8523" y="6506"/>
                  <a:pt x="7466" y="7440"/>
                </a:cubicBezTo>
                <a:cubicBezTo>
                  <a:pt x="5829" y="8923"/>
                  <a:pt x="2854" y="8556"/>
                  <a:pt x="2474" y="7190"/>
                </a:cubicBezTo>
                <a:cubicBezTo>
                  <a:pt x="2160" y="6073"/>
                  <a:pt x="612" y="5772"/>
                  <a:pt x="226" y="4273"/>
                </a:cubicBezTo>
                <a:cubicBezTo>
                  <a:pt x="193" y="4223"/>
                  <a:pt x="127" y="4140"/>
                  <a:pt x="110" y="4073"/>
                </a:cubicBezTo>
                <a:cubicBezTo>
                  <a:pt x="-6" y="3590"/>
                  <a:pt x="-270" y="2606"/>
                  <a:pt x="904" y="1740"/>
                </a:cubicBezTo>
                <a:cubicBezTo>
                  <a:pt x="1317" y="990"/>
                  <a:pt x="4788" y="-1077"/>
                  <a:pt x="7151" y="706"/>
                </a:cubicBezTo>
                <a:close/>
              </a:path>
            </a:pathLst>
          </a:custGeom>
          <a:noFill/>
          <a:ln w="4763" cap="flat">
            <a:solidFill>
              <a:srgbClr val="C8C7C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54"/>
          <p:cNvSpPr>
            <a:spLocks/>
          </p:cNvSpPr>
          <p:nvPr/>
        </p:nvSpPr>
        <p:spPr bwMode="auto">
          <a:xfrm>
            <a:off x="3650081" y="1403055"/>
            <a:ext cx="2205392" cy="1928235"/>
          </a:xfrm>
          <a:custGeom>
            <a:avLst/>
            <a:gdLst>
              <a:gd name="T0" fmla="*/ 442 w 565"/>
              <a:gd name="T1" fmla="*/ 116 h 577"/>
              <a:gd name="T2" fmla="*/ 562 w 565"/>
              <a:gd name="T3" fmla="*/ 302 h 577"/>
              <a:gd name="T4" fmla="*/ 449 w 565"/>
              <a:gd name="T5" fmla="*/ 484 h 577"/>
              <a:gd name="T6" fmla="*/ 163 w 565"/>
              <a:gd name="T7" fmla="*/ 468 h 577"/>
              <a:gd name="T8" fmla="*/ 35 w 565"/>
              <a:gd name="T9" fmla="*/ 307 h 577"/>
              <a:gd name="T10" fmla="*/ 28 w 565"/>
              <a:gd name="T11" fmla="*/ 295 h 577"/>
              <a:gd name="T12" fmla="*/ 73 w 565"/>
              <a:gd name="T13" fmla="*/ 161 h 577"/>
              <a:gd name="T14" fmla="*/ 442 w 565"/>
              <a:gd name="T15" fmla="*/ 116 h 577"/>
              <a:gd name="connsiteX0" fmla="*/ 7489 w 9614"/>
              <a:gd name="connsiteY0" fmla="*/ 830 h 8246"/>
              <a:gd name="connsiteX1" fmla="*/ 9613 w 9614"/>
              <a:gd name="connsiteY1" fmla="*/ 4054 h 8246"/>
              <a:gd name="connsiteX2" fmla="*/ 7613 w 9614"/>
              <a:gd name="connsiteY2" fmla="*/ 7208 h 8246"/>
              <a:gd name="connsiteX3" fmla="*/ 2551 w 9614"/>
              <a:gd name="connsiteY3" fmla="*/ 6931 h 8246"/>
              <a:gd name="connsiteX4" fmla="*/ 285 w 9614"/>
              <a:gd name="connsiteY4" fmla="*/ 4141 h 8246"/>
              <a:gd name="connsiteX5" fmla="*/ 162 w 9614"/>
              <a:gd name="connsiteY5" fmla="*/ 3933 h 8246"/>
              <a:gd name="connsiteX6" fmla="*/ 958 w 9614"/>
              <a:gd name="connsiteY6" fmla="*/ 1610 h 8246"/>
              <a:gd name="connsiteX7" fmla="*/ 7489 w 9614"/>
              <a:gd name="connsiteY7" fmla="*/ 830 h 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14" h="8246">
                <a:moveTo>
                  <a:pt x="7489" y="830"/>
                </a:moveTo>
                <a:cubicBezTo>
                  <a:pt x="8799" y="1905"/>
                  <a:pt x="9560" y="2633"/>
                  <a:pt x="9613" y="4054"/>
                </a:cubicBezTo>
                <a:cubicBezTo>
                  <a:pt x="9666" y="5492"/>
                  <a:pt x="8516" y="6255"/>
                  <a:pt x="7613" y="7208"/>
                </a:cubicBezTo>
                <a:cubicBezTo>
                  <a:pt x="6055" y="8820"/>
                  <a:pt x="2976" y="8421"/>
                  <a:pt x="2551" y="6931"/>
                </a:cubicBezTo>
                <a:cubicBezTo>
                  <a:pt x="2197" y="5683"/>
                  <a:pt x="899" y="5406"/>
                  <a:pt x="285" y="4141"/>
                </a:cubicBezTo>
                <a:cubicBezTo>
                  <a:pt x="250" y="4089"/>
                  <a:pt x="179" y="4002"/>
                  <a:pt x="162" y="3933"/>
                </a:cubicBezTo>
                <a:cubicBezTo>
                  <a:pt x="2" y="3499"/>
                  <a:pt x="-334" y="2512"/>
                  <a:pt x="958" y="1610"/>
                </a:cubicBezTo>
                <a:cubicBezTo>
                  <a:pt x="1294" y="1021"/>
                  <a:pt x="5064" y="-1180"/>
                  <a:pt x="7489" y="830"/>
                </a:cubicBezTo>
                <a:close/>
              </a:path>
            </a:pathLst>
          </a:custGeom>
          <a:noFill/>
          <a:ln w="4763" cap="flat">
            <a:solidFill>
              <a:srgbClr val="C6C5C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55"/>
          <p:cNvSpPr>
            <a:spLocks/>
          </p:cNvSpPr>
          <p:nvPr/>
        </p:nvSpPr>
        <p:spPr bwMode="auto">
          <a:xfrm>
            <a:off x="3775182" y="1461923"/>
            <a:ext cx="2052522" cy="1819180"/>
          </a:xfrm>
          <a:custGeom>
            <a:avLst/>
            <a:gdLst>
              <a:gd name="T0" fmla="*/ 435 w 529"/>
              <a:gd name="T1" fmla="*/ 125 h 556"/>
              <a:gd name="T2" fmla="*/ 527 w 529"/>
              <a:gd name="T3" fmla="*/ 294 h 556"/>
              <a:gd name="T4" fmla="*/ 430 w 529"/>
              <a:gd name="T5" fmla="*/ 456 h 556"/>
              <a:gd name="T6" fmla="*/ 159 w 529"/>
              <a:gd name="T7" fmla="*/ 439 h 556"/>
              <a:gd name="T8" fmla="*/ 41 w 529"/>
              <a:gd name="T9" fmla="*/ 293 h 556"/>
              <a:gd name="T10" fmla="*/ 32 w 529"/>
              <a:gd name="T11" fmla="*/ 282 h 556"/>
              <a:gd name="T12" fmla="*/ 75 w 529"/>
              <a:gd name="T13" fmla="*/ 153 h 556"/>
              <a:gd name="T14" fmla="*/ 435 w 529"/>
              <a:gd name="T15" fmla="*/ 125 h 556"/>
              <a:gd name="connsiteX0" fmla="*/ 7816 w 9556"/>
              <a:gd name="connsiteY0" fmla="*/ 960 h 8070"/>
              <a:gd name="connsiteX1" fmla="*/ 9555 w 9556"/>
              <a:gd name="connsiteY1" fmla="*/ 4000 h 8070"/>
              <a:gd name="connsiteX2" fmla="*/ 7722 w 9556"/>
              <a:gd name="connsiteY2" fmla="*/ 6913 h 8070"/>
              <a:gd name="connsiteX3" fmla="*/ 2599 w 9556"/>
              <a:gd name="connsiteY3" fmla="*/ 6608 h 8070"/>
              <a:gd name="connsiteX4" fmla="*/ 368 w 9556"/>
              <a:gd name="connsiteY4" fmla="*/ 3982 h 8070"/>
              <a:gd name="connsiteX5" fmla="*/ 198 w 9556"/>
              <a:gd name="connsiteY5" fmla="*/ 3784 h 8070"/>
              <a:gd name="connsiteX6" fmla="*/ 1011 w 9556"/>
              <a:gd name="connsiteY6" fmla="*/ 1464 h 8070"/>
              <a:gd name="connsiteX7" fmla="*/ 7816 w 9556"/>
              <a:gd name="connsiteY7" fmla="*/ 960 h 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56" h="8070">
                <a:moveTo>
                  <a:pt x="7816" y="960"/>
                </a:moveTo>
                <a:cubicBezTo>
                  <a:pt x="9026" y="2075"/>
                  <a:pt x="9593" y="2813"/>
                  <a:pt x="9555" y="4000"/>
                </a:cubicBezTo>
                <a:cubicBezTo>
                  <a:pt x="9498" y="5241"/>
                  <a:pt x="8478" y="5960"/>
                  <a:pt x="7722" y="6913"/>
                </a:cubicBezTo>
                <a:cubicBezTo>
                  <a:pt x="6304" y="8712"/>
                  <a:pt x="3090" y="8262"/>
                  <a:pt x="2599" y="6608"/>
                </a:cubicBezTo>
                <a:cubicBezTo>
                  <a:pt x="2202" y="5259"/>
                  <a:pt x="1010" y="4991"/>
                  <a:pt x="368" y="3982"/>
                </a:cubicBezTo>
                <a:cubicBezTo>
                  <a:pt x="330" y="3946"/>
                  <a:pt x="236" y="3856"/>
                  <a:pt x="198" y="3784"/>
                </a:cubicBezTo>
                <a:cubicBezTo>
                  <a:pt x="28" y="3388"/>
                  <a:pt x="-407" y="2381"/>
                  <a:pt x="1011" y="1464"/>
                </a:cubicBezTo>
                <a:cubicBezTo>
                  <a:pt x="1238" y="1068"/>
                  <a:pt x="5340" y="-1288"/>
                  <a:pt x="7816" y="960"/>
                </a:cubicBezTo>
                <a:close/>
              </a:path>
            </a:pathLst>
          </a:custGeom>
          <a:noFill/>
          <a:ln w="4763" cap="flat">
            <a:solidFill>
              <a:srgbClr val="C4C3C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6"/>
          <p:cNvSpPr>
            <a:spLocks/>
          </p:cNvSpPr>
          <p:nvPr/>
        </p:nvSpPr>
        <p:spPr bwMode="auto">
          <a:xfrm>
            <a:off x="3897556" y="1515825"/>
            <a:ext cx="1908319" cy="1712551"/>
          </a:xfrm>
          <a:custGeom>
            <a:avLst/>
            <a:gdLst>
              <a:gd name="T0" fmla="*/ 429 w 501"/>
              <a:gd name="T1" fmla="*/ 136 h 536"/>
              <a:gd name="T2" fmla="*/ 493 w 501"/>
              <a:gd name="T3" fmla="*/ 289 h 536"/>
              <a:gd name="T4" fmla="*/ 411 w 501"/>
              <a:gd name="T5" fmla="*/ 431 h 536"/>
              <a:gd name="T6" fmla="*/ 157 w 501"/>
              <a:gd name="T7" fmla="*/ 413 h 536"/>
              <a:gd name="T8" fmla="*/ 48 w 501"/>
              <a:gd name="T9" fmla="*/ 281 h 536"/>
              <a:gd name="T10" fmla="*/ 38 w 501"/>
              <a:gd name="T11" fmla="*/ 271 h 536"/>
              <a:gd name="T12" fmla="*/ 77 w 501"/>
              <a:gd name="T13" fmla="*/ 147 h 536"/>
              <a:gd name="T14" fmla="*/ 429 w 501"/>
              <a:gd name="T15" fmla="*/ 136 h 536"/>
              <a:gd name="connsiteX0" fmla="*/ 8070 w 9384"/>
              <a:gd name="connsiteY0" fmla="*/ 1121 h 7880"/>
              <a:gd name="connsiteX1" fmla="*/ 9347 w 9384"/>
              <a:gd name="connsiteY1" fmla="*/ 3976 h 7880"/>
              <a:gd name="connsiteX2" fmla="*/ 7711 w 9384"/>
              <a:gd name="connsiteY2" fmla="*/ 6625 h 7880"/>
              <a:gd name="connsiteX3" fmla="*/ 2641 w 9384"/>
              <a:gd name="connsiteY3" fmla="*/ 6289 h 7880"/>
              <a:gd name="connsiteX4" fmla="*/ 465 w 9384"/>
              <a:gd name="connsiteY4" fmla="*/ 3827 h 7880"/>
              <a:gd name="connsiteX5" fmla="*/ 265 w 9384"/>
              <a:gd name="connsiteY5" fmla="*/ 3640 h 7880"/>
              <a:gd name="connsiteX6" fmla="*/ 1044 w 9384"/>
              <a:gd name="connsiteY6" fmla="*/ 1327 h 7880"/>
              <a:gd name="connsiteX7" fmla="*/ 8070 w 9384"/>
              <a:gd name="connsiteY7" fmla="*/ 1121 h 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84" h="7880">
                <a:moveTo>
                  <a:pt x="8070" y="1121"/>
                </a:moveTo>
                <a:cubicBezTo>
                  <a:pt x="9168" y="2259"/>
                  <a:pt x="9507" y="3024"/>
                  <a:pt x="9347" y="3976"/>
                </a:cubicBezTo>
                <a:cubicBezTo>
                  <a:pt x="9188" y="4965"/>
                  <a:pt x="8309" y="5655"/>
                  <a:pt x="7711" y="6625"/>
                </a:cubicBezTo>
                <a:cubicBezTo>
                  <a:pt x="6513" y="8584"/>
                  <a:pt x="3180" y="8080"/>
                  <a:pt x="2641" y="6289"/>
                </a:cubicBezTo>
                <a:cubicBezTo>
                  <a:pt x="2202" y="4797"/>
                  <a:pt x="1049" y="4360"/>
                  <a:pt x="465" y="3827"/>
                </a:cubicBezTo>
                <a:cubicBezTo>
                  <a:pt x="405" y="3789"/>
                  <a:pt x="305" y="3696"/>
                  <a:pt x="265" y="3640"/>
                </a:cubicBezTo>
                <a:cubicBezTo>
                  <a:pt x="66" y="3285"/>
                  <a:pt x="-493" y="2259"/>
                  <a:pt x="1044" y="1327"/>
                </a:cubicBezTo>
                <a:cubicBezTo>
                  <a:pt x="1184" y="1121"/>
                  <a:pt x="5615" y="-1416"/>
                  <a:pt x="8070" y="1121"/>
                </a:cubicBezTo>
                <a:close/>
              </a:path>
            </a:pathLst>
          </a:custGeom>
          <a:noFill/>
          <a:ln w="4763" cap="flat">
            <a:solidFill>
              <a:srgbClr val="C2C1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7"/>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4 w 518"/>
              <a:gd name="T9" fmla="*/ 269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9" y="289"/>
                  <a:pt x="54" y="269"/>
                </a:cubicBezTo>
                <a:cubicBezTo>
                  <a:pt x="51" y="267"/>
                  <a:pt x="45" y="262"/>
                  <a:pt x="43" y="259"/>
                </a:cubicBezTo>
                <a:cubicBezTo>
                  <a:pt x="31" y="244"/>
                  <a:pt x="0" y="190"/>
                  <a:pt x="79" y="141"/>
                </a:cubicBezTo>
                <a:close/>
              </a:path>
            </a:pathLst>
          </a:custGeom>
          <a:noFill/>
          <a:ln w="4763" cap="flat">
            <a:solidFill>
              <a:srgbClr val="C0BFB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58"/>
          <p:cNvSpPr>
            <a:spLocks/>
          </p:cNvSpPr>
          <p:nvPr/>
        </p:nvSpPr>
        <p:spPr bwMode="auto">
          <a:xfrm>
            <a:off x="3910013" y="1244601"/>
            <a:ext cx="2103438" cy="2095500"/>
          </a:xfrm>
          <a:custGeom>
            <a:avLst/>
            <a:gdLst>
              <a:gd name="T0" fmla="*/ 79 w 518"/>
              <a:gd name="T1" fmla="*/ 141 h 517"/>
              <a:gd name="T2" fmla="*/ 422 w 518"/>
              <a:gd name="T3" fmla="*/ 147 h 517"/>
              <a:gd name="T4" fmla="*/ 392 w 518"/>
              <a:gd name="T5" fmla="*/ 405 h 517"/>
              <a:gd name="T6" fmla="*/ 153 w 518"/>
              <a:gd name="T7" fmla="*/ 386 h 517"/>
              <a:gd name="T8" fmla="*/ 51 w 518"/>
              <a:gd name="T9" fmla="*/ 267 h 517"/>
              <a:gd name="T10" fmla="*/ 43 w 518"/>
              <a:gd name="T11" fmla="*/ 259 h 517"/>
              <a:gd name="T12" fmla="*/ 79 w 518"/>
              <a:gd name="T13" fmla="*/ 141 h 517"/>
            </a:gdLst>
            <a:ahLst/>
            <a:cxnLst>
              <a:cxn ang="0">
                <a:pos x="T0" y="T1"/>
              </a:cxn>
              <a:cxn ang="0">
                <a:pos x="T2" y="T3"/>
              </a:cxn>
              <a:cxn ang="0">
                <a:pos x="T4" y="T5"/>
              </a:cxn>
              <a:cxn ang="0">
                <a:pos x="T6" y="T7"/>
              </a:cxn>
              <a:cxn ang="0">
                <a:pos x="T8" y="T9"/>
              </a:cxn>
              <a:cxn ang="0">
                <a:pos x="T10" y="T11"/>
              </a:cxn>
              <a:cxn ang="0">
                <a:pos x="T12" y="T13"/>
              </a:cxn>
            </a:cxnLst>
            <a:rect l="0" t="0" r="r" b="b"/>
            <a:pathLst>
              <a:path w="518" h="517">
                <a:moveTo>
                  <a:pt x="79" y="141"/>
                </a:moveTo>
                <a:cubicBezTo>
                  <a:pt x="79" y="141"/>
                  <a:pt x="309" y="0"/>
                  <a:pt x="422" y="147"/>
                </a:cubicBezTo>
                <a:cubicBezTo>
                  <a:pt x="518" y="272"/>
                  <a:pt x="430" y="307"/>
                  <a:pt x="392" y="405"/>
                </a:cubicBezTo>
                <a:cubicBezTo>
                  <a:pt x="349" y="517"/>
                  <a:pt x="181" y="487"/>
                  <a:pt x="153" y="386"/>
                </a:cubicBezTo>
                <a:cubicBezTo>
                  <a:pt x="130" y="303"/>
                  <a:pt x="76" y="287"/>
                  <a:pt x="51" y="267"/>
                </a:cubicBezTo>
                <a:cubicBezTo>
                  <a:pt x="48" y="265"/>
                  <a:pt x="45" y="262"/>
                  <a:pt x="43" y="259"/>
                </a:cubicBezTo>
                <a:cubicBezTo>
                  <a:pt x="31" y="244"/>
                  <a:pt x="0" y="190"/>
                  <a:pt x="79" y="141"/>
                </a:cubicBezTo>
                <a:close/>
              </a:path>
            </a:pathLst>
          </a:custGeom>
          <a:solidFill>
            <a:srgbClr val="04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文本框 31"/>
          <p:cNvSpPr txBox="1"/>
          <p:nvPr/>
        </p:nvSpPr>
        <p:spPr>
          <a:xfrm>
            <a:off x="4779003" y="3221092"/>
            <a:ext cx="2675732" cy="830997"/>
          </a:xfrm>
          <a:prstGeom prst="rect">
            <a:avLst/>
          </a:prstGeom>
          <a:noFill/>
        </p:spPr>
        <p:txBody>
          <a:bodyPr wrap="none" rtlCol="0">
            <a:spAutoFit/>
          </a:bodyPr>
          <a:lstStyle/>
          <a:p>
            <a:r>
              <a:rPr lang="en-US" altLang="zh-CN" sz="4800" b="1" dirty="0">
                <a:latin typeface="华文宋体" panose="02010600040101010101" pitchFamily="2" charset="-122"/>
                <a:ea typeface="华文宋体" panose="02010600040101010101" pitchFamily="2" charset="-122"/>
              </a:rPr>
              <a:t>THANKS</a:t>
            </a:r>
            <a:endParaRPr lang="zh-CN" altLang="en-US" sz="4800" b="1"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736253614"/>
      </p:ext>
    </p:extLst>
  </p:cSld>
  <p:clrMapOvr>
    <a:masterClrMapping/>
  </p:clrMapOvr>
  <mc:AlternateContent xmlns:mc="http://schemas.openxmlformats.org/markup-compatibility/2006" xmlns:p14="http://schemas.microsoft.com/office/powerpoint/2010/main">
    <mc:Choice Requires="p14">
      <p:transition p14:dur="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6" presetClass="emph" presetSubtype="0" fill="hold" grpId="1" nodeType="withEffect">
                                  <p:stCondLst>
                                    <p:cond delay="0"/>
                                  </p:stCondLst>
                                  <p:childTnLst>
                                    <p:animScale>
                                      <p:cBhvr>
                                        <p:cTn id="9" dur="10" fill="hold"/>
                                        <p:tgtEl>
                                          <p:spTgt spid="30"/>
                                        </p:tgtEl>
                                      </p:cBhvr>
                                      <p:by x="1000000" y="1000000"/>
                                    </p:animScale>
                                  </p:childTnLst>
                                </p:cTn>
                              </p:par>
                              <p:par>
                                <p:cTn id="10" presetID="6" presetClass="emph" presetSubtype="0" fill="hold" grpId="2" nodeType="withEffect">
                                  <p:stCondLst>
                                    <p:cond delay="0"/>
                                  </p:stCondLst>
                                  <p:childTnLst>
                                    <p:animScale>
                                      <p:cBhvr>
                                        <p:cTn id="11" dur="750" fill="hold"/>
                                        <p:tgtEl>
                                          <p:spTgt spid="30"/>
                                        </p:tgtEl>
                                      </p:cBhvr>
                                      <p:by x="10000" y="10000"/>
                                    </p:animScale>
                                  </p:childTnLst>
                                </p:cTn>
                              </p:par>
                              <p:par>
                                <p:cTn id="12" presetID="10" presetClass="entr" presetSubtype="0" fill="hold" grpId="0" nodeType="withEffect" nodePh="1">
                                  <p:stCondLst>
                                    <p:cond delay="200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195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190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185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18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175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17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165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16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15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15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4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14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13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10" presetClass="entr" presetSubtype="0" fill="hold" grpId="0" nodeType="withEffect">
                                  <p:stCondLst>
                                    <p:cond delay="130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125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125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par>
                                <p:cTn id="63" presetID="10" presetClass="entr" presetSubtype="0" fill="hold" grpId="0" nodeType="withEffect">
                                  <p:stCondLst>
                                    <p:cond delay="125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par>
                                <p:cTn id="66" presetID="10" presetClass="entr" presetSubtype="0" fill="hold" grpId="0" nodeType="withEffect">
                                  <p:stCondLst>
                                    <p:cond delay="1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125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125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10" presetClass="entr" presetSubtype="0" fill="hold" grpId="0" nodeType="withEffect">
                                  <p:stCondLst>
                                    <p:cond delay="125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500"/>
                                        <p:tgtEl>
                                          <p:spTgt spid="28"/>
                                        </p:tgtEl>
                                      </p:cBhvr>
                                    </p:animEffect>
                                  </p:childTnLst>
                                </p:cTn>
                              </p:par>
                              <p:par>
                                <p:cTn id="78" presetID="10" presetClass="entr" presetSubtype="0" fill="hold" grpId="0" nodeType="withEffect">
                                  <p:stCondLst>
                                    <p:cond delay="125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par>
                                <p:cTn id="81" presetID="10" presetClass="entr" presetSubtype="0" fill="hold" nodeType="withEffect">
                                  <p:stCondLst>
                                    <p:cond delay="2000"/>
                                  </p:stCondLst>
                                  <p:childTnLst>
                                    <p:set>
                                      <p:cBhvr>
                                        <p:cTn id="82" dur="1" fill="hold">
                                          <p:stCondLst>
                                            <p:cond delay="0"/>
                                          </p:stCondLst>
                                        </p:cTn>
                                        <p:tgtEl>
                                          <p:spTgt spid="2"/>
                                        </p:tgtEl>
                                        <p:attrNameLst>
                                          <p:attrName>style.visibility</p:attrName>
                                        </p:attrNameLst>
                                      </p:cBhvr>
                                      <p:to>
                                        <p:strVal val="visible"/>
                                      </p:to>
                                    </p:set>
                                    <p:animEffect transition="in" filter="fade">
                                      <p:cBhvr>
                                        <p:cTn id="83" dur="500"/>
                                        <p:tgtEl>
                                          <p:spTgt spid="2"/>
                                        </p:tgtEl>
                                      </p:cBhvr>
                                    </p:animEffect>
                                  </p:childTnLst>
                                </p:cTn>
                              </p:par>
                              <p:par>
                                <p:cTn id="84" presetID="10" presetClass="entr" presetSubtype="0" fill="hold" grpId="0" nodeType="withEffect">
                                  <p:stCondLst>
                                    <p:cond delay="2500"/>
                                  </p:stCondLst>
                                  <p:iterate type="lt">
                                    <p:tmPct val="10000"/>
                                  </p:iterate>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par>
                                <p:cTn id="87" presetID="23" presetClass="entr" presetSubtype="288" fill="hold" grpId="1" nodeType="withEffect">
                                  <p:stCondLst>
                                    <p:cond delay="2500"/>
                                  </p:stCondLst>
                                  <p:iterate type="lt">
                                    <p:tmPct val="10000"/>
                                  </p:iterate>
                                  <p:childTnLst>
                                    <p:set>
                                      <p:cBhvr>
                                        <p:cTn id="88" dur="1" fill="hold">
                                          <p:stCondLst>
                                            <p:cond delay="0"/>
                                          </p:stCondLst>
                                        </p:cTn>
                                        <p:tgtEl>
                                          <p:spTgt spid="32"/>
                                        </p:tgtEl>
                                        <p:attrNameLst>
                                          <p:attrName>style.visibility</p:attrName>
                                        </p:attrNameLst>
                                      </p:cBhvr>
                                      <p:to>
                                        <p:strVal val="visible"/>
                                      </p:to>
                                    </p:set>
                                    <p:anim calcmode="lin" valueType="num">
                                      <p:cBhvr>
                                        <p:cTn id="89" dur="500" fill="hold"/>
                                        <p:tgtEl>
                                          <p:spTgt spid="32"/>
                                        </p:tgtEl>
                                        <p:attrNameLst>
                                          <p:attrName>ppt_w</p:attrName>
                                        </p:attrNameLst>
                                      </p:cBhvr>
                                      <p:tavLst>
                                        <p:tav tm="0">
                                          <p:val>
                                            <p:strVal val="4/3*#ppt_w"/>
                                          </p:val>
                                        </p:tav>
                                        <p:tav tm="100000">
                                          <p:val>
                                            <p:strVal val="#ppt_w"/>
                                          </p:val>
                                        </p:tav>
                                      </p:tavLst>
                                    </p:anim>
                                    <p:anim calcmode="lin" valueType="num">
                                      <p:cBhvr>
                                        <p:cTn id="90" dur="500" fill="hold"/>
                                        <p:tgtEl>
                                          <p:spTgt spid="3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0" grpId="1" animBg="1"/>
      <p:bldP spid="30" grpId="2" animBg="1"/>
      <p:bldP spid="32" grpId="0"/>
      <p:bldP spid="3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456578" y="1544948"/>
            <a:ext cx="3212702" cy="3752719"/>
          </a:xfrm>
          <a:prstGeom prst="rect">
            <a:avLst/>
          </a:prstGeom>
        </p:spPr>
      </p:pic>
      <p:sp>
        <p:nvSpPr>
          <p:cNvPr id="4" name="文本框 3"/>
          <p:cNvSpPr txBox="1"/>
          <p:nvPr/>
        </p:nvSpPr>
        <p:spPr>
          <a:xfrm>
            <a:off x="3840480" y="2854820"/>
            <a:ext cx="865109" cy="584775"/>
          </a:xfrm>
          <a:prstGeom prst="rect">
            <a:avLst/>
          </a:prstGeom>
          <a:noFill/>
        </p:spPr>
        <p:txBody>
          <a:bodyPr wrap="none" rtlCol="0">
            <a:spAutoFit/>
          </a:bodyPr>
          <a:lstStyle/>
          <a:p>
            <a:r>
              <a:rPr lang="en-US" altLang="zh-CN" sz="3200" dirty="0">
                <a:latin typeface="+mj-lt"/>
              </a:rPr>
              <a:t>Part</a:t>
            </a:r>
            <a:endParaRPr lang="zh-CN" altLang="en-US" sz="3200" dirty="0">
              <a:latin typeface="+mj-lt"/>
            </a:endParaRPr>
          </a:p>
        </p:txBody>
      </p:sp>
      <p:sp>
        <p:nvSpPr>
          <p:cNvPr id="5" name="文本框 4"/>
          <p:cNvSpPr txBox="1"/>
          <p:nvPr/>
        </p:nvSpPr>
        <p:spPr>
          <a:xfrm>
            <a:off x="4494340" y="3323121"/>
            <a:ext cx="495649" cy="461665"/>
          </a:xfrm>
          <a:prstGeom prst="rect">
            <a:avLst/>
          </a:prstGeom>
          <a:noFill/>
        </p:spPr>
        <p:txBody>
          <a:bodyPr wrap="none" rtlCol="0">
            <a:spAutoFit/>
          </a:bodyPr>
          <a:lstStyle/>
          <a:p>
            <a:r>
              <a:rPr lang="en-US" altLang="zh-CN" sz="2400" dirty="0">
                <a:latin typeface="+mj-lt"/>
              </a:rPr>
              <a:t>01</a:t>
            </a:r>
            <a:endParaRPr lang="zh-CN" altLang="en-US" sz="2400" dirty="0">
              <a:latin typeface="+mj-lt"/>
            </a:endParaRPr>
          </a:p>
        </p:txBody>
      </p:sp>
      <p:cxnSp>
        <p:nvCxnSpPr>
          <p:cNvPr id="7" name="直接连接符 6"/>
          <p:cNvCxnSpPr/>
          <p:nvPr/>
        </p:nvCxnSpPr>
        <p:spPr>
          <a:xfrm flipH="1">
            <a:off x="4273034" y="3147207"/>
            <a:ext cx="537635" cy="5103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819523" y="2439321"/>
            <a:ext cx="3262432" cy="707886"/>
          </a:xfrm>
          <a:prstGeom prst="rect">
            <a:avLst/>
          </a:prstGeom>
          <a:noFill/>
        </p:spPr>
        <p:txBody>
          <a:bodyPr wrap="none" rtlCol="0">
            <a:spAutoFit/>
          </a:bodyPr>
          <a:lstStyle/>
          <a:p>
            <a:r>
              <a:rPr lang="zh-CN" altLang="en-US" sz="4000" dirty="0">
                <a:latin typeface="+mn-ea"/>
              </a:rPr>
              <a:t>关于概念理解</a:t>
            </a:r>
          </a:p>
        </p:txBody>
      </p:sp>
      <p:sp>
        <p:nvSpPr>
          <p:cNvPr id="10" name="文本框 9"/>
          <p:cNvSpPr txBox="1"/>
          <p:nvPr/>
        </p:nvSpPr>
        <p:spPr>
          <a:xfrm>
            <a:off x="5819523" y="3353674"/>
            <a:ext cx="2781531" cy="1259319"/>
          </a:xfrm>
          <a:prstGeom prst="rect">
            <a:avLst/>
          </a:prstGeom>
          <a:noFill/>
        </p:spPr>
        <p:txBody>
          <a:bodyPr wrap="none" rtlCol="0">
            <a:spAutoFit/>
          </a:bodyPr>
          <a:lstStyle/>
          <a:p>
            <a:pPr marL="285750" indent="-285750">
              <a:lnSpc>
                <a:spcPct val="130000"/>
              </a:lnSpc>
              <a:buFont typeface="Arial" panose="020B0604020202020204" pitchFamily="34" charset="0"/>
              <a:buChar char="•"/>
            </a:pPr>
            <a:r>
              <a:rPr lang="zh-CN" altLang="en-US" sz="2000" dirty="0"/>
              <a:t>文化？遗存？遗产？</a:t>
            </a:r>
            <a:endParaRPr lang="en-US" altLang="zh-CN" sz="2000" dirty="0"/>
          </a:p>
          <a:p>
            <a:pPr marL="285750" indent="-285750">
              <a:lnSpc>
                <a:spcPct val="130000"/>
              </a:lnSpc>
              <a:buFont typeface="Arial" panose="020B0604020202020204" pitchFamily="34" charset="0"/>
              <a:buChar char="•"/>
            </a:pPr>
            <a:r>
              <a:rPr lang="zh-CN" altLang="en-US" sz="2000" dirty="0"/>
              <a:t>什么是文化遗存</a:t>
            </a:r>
            <a:endParaRPr lang="en-US" altLang="zh-CN" sz="2000" dirty="0"/>
          </a:p>
          <a:p>
            <a:pPr marL="285750" indent="-285750">
              <a:lnSpc>
                <a:spcPct val="130000"/>
              </a:lnSpc>
              <a:buFont typeface="Arial" panose="020B0604020202020204" pitchFamily="34" charset="0"/>
              <a:buChar char="•"/>
            </a:pPr>
            <a:r>
              <a:rPr lang="zh-CN" altLang="en-US" sz="2000" dirty="0"/>
              <a:t>什么是文化遗产</a:t>
            </a:r>
          </a:p>
        </p:txBody>
      </p:sp>
    </p:spTree>
    <p:extLst>
      <p:ext uri="{BB962C8B-B14F-4D97-AF65-F5344CB8AC3E}">
        <p14:creationId xmlns:p14="http://schemas.microsoft.com/office/powerpoint/2010/main" val="1265249030"/>
      </p:ext>
    </p:extLst>
  </p:cSld>
  <p:clrMapOvr>
    <a:masterClrMapping/>
  </p:clrMapOvr>
  <p:transition spd="slow" advClick="0" advTm="0">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8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8000">
                                          <p:cBhvr additive="base">
                                            <p:cTn id="7" dur="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48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8000">
                                          <p:cBhvr additive="base">
                                            <p:cTn id="11" dur="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8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48000">
                                          <p:cBhvr additive="base">
                                            <p:cTn id="15" dur="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48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8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8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8000">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14:bounceEnd="48000">
                                          <p:cBhvr additive="base">
                                            <p:cTn id="23" dur="500" fill="hold"/>
                                            <p:tgtEl>
                                              <p:spTgt spid="9"/>
                                            </p:tgtEl>
                                            <p:attrNameLst>
                                              <p:attrName>ppt_x</p:attrName>
                                            </p:attrNameLst>
                                          </p:cBhvr>
                                          <p:tavLst>
                                            <p:tav tm="0">
                                              <p:val>
                                                <p:strVal val="0-#ppt_w/2"/>
                                              </p:val>
                                            </p:tav>
                                            <p:tav tm="100000">
                                              <p:val>
                                                <p:strVal val="#ppt_x"/>
                                              </p:val>
                                            </p:tav>
                                          </p:tavLst>
                                        </p:anim>
                                        <p:anim calcmode="lin" valueType="num" p14:bounceEnd="48000">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48000">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14:bounceEnd="48000">
                                          <p:cBhvr additive="base">
                                            <p:cTn id="27" dur="500" fill="hold"/>
                                            <p:tgtEl>
                                              <p:spTgt spid="10"/>
                                            </p:tgtEl>
                                            <p:attrNameLst>
                                              <p:attrName>ppt_x</p:attrName>
                                            </p:attrNameLst>
                                          </p:cBhvr>
                                          <p:tavLst>
                                            <p:tav tm="0">
                                              <p:val>
                                                <p:strVal val="0-#ppt_w/2"/>
                                              </p:val>
                                            </p:tav>
                                            <p:tav tm="100000">
                                              <p:val>
                                                <p:strVal val="#ppt_x"/>
                                              </p:val>
                                            </p:tav>
                                          </p:tavLst>
                                        </p:anim>
                                        <p:anim calcmode="lin" valueType="num" p14:bounceEnd="48000">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rot="5400000">
            <a:off x="489222" y="-1174692"/>
            <a:ext cx="3614682" cy="4222267"/>
          </a:xfrm>
          <a:prstGeom prst="rect">
            <a:avLst/>
          </a:prstGeom>
        </p:spPr>
      </p:pic>
      <p:sp>
        <p:nvSpPr>
          <p:cNvPr id="11" name="文本框 10"/>
          <p:cNvSpPr txBox="1"/>
          <p:nvPr/>
        </p:nvSpPr>
        <p:spPr>
          <a:xfrm>
            <a:off x="1084760" y="1083591"/>
            <a:ext cx="2444900" cy="461665"/>
          </a:xfrm>
          <a:prstGeom prst="rect">
            <a:avLst/>
          </a:prstGeom>
          <a:noFill/>
        </p:spPr>
        <p:txBody>
          <a:bodyPr wrap="none" rtlCol="0">
            <a:spAutoFit/>
          </a:bodyPr>
          <a:lstStyle/>
          <a:p>
            <a:r>
              <a:rPr lang="zh-CN" altLang="en-US" sz="2400" dirty="0"/>
              <a:t>文化</a:t>
            </a:r>
            <a:r>
              <a:rPr lang="en-US" altLang="zh-CN" sz="2400" dirty="0"/>
              <a:t>&amp;</a:t>
            </a:r>
            <a:r>
              <a:rPr lang="zh-CN" altLang="en-US" sz="2400" dirty="0"/>
              <a:t>遗存</a:t>
            </a:r>
            <a:r>
              <a:rPr lang="en-US" altLang="zh-CN" sz="2400" dirty="0"/>
              <a:t>&amp;</a:t>
            </a:r>
            <a:r>
              <a:rPr lang="zh-CN" altLang="en-US" sz="2400" dirty="0"/>
              <a:t>遗产</a:t>
            </a:r>
          </a:p>
        </p:txBody>
      </p:sp>
      <p:cxnSp>
        <p:nvCxnSpPr>
          <p:cNvPr id="15" name="直接连接符 14"/>
          <p:cNvCxnSpPr/>
          <p:nvPr/>
        </p:nvCxnSpPr>
        <p:spPr>
          <a:xfrm>
            <a:off x="2536585" y="1545256"/>
            <a:ext cx="99307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543586" y="1083591"/>
            <a:ext cx="7262334" cy="1976503"/>
          </a:xfrm>
          <a:prstGeom prst="rect">
            <a:avLst/>
          </a:prstGeom>
        </p:spPr>
        <p:txBody>
          <a:bodyPr wrap="square">
            <a:spAutoFit/>
          </a:bodyPr>
          <a:lstStyle/>
          <a:p>
            <a:pPr>
              <a:lnSpc>
                <a:spcPts val="3000"/>
              </a:lnSpc>
            </a:pPr>
            <a:r>
              <a:rPr lang="zh-CN" altLang="zh-CN" b="1" dirty="0"/>
              <a:t>“文化”</a:t>
            </a:r>
            <a:r>
              <a:rPr lang="zh-CN" altLang="en-US" dirty="0"/>
              <a:t>：</a:t>
            </a:r>
            <a:r>
              <a:rPr lang="zh-CN" altLang="zh-CN" dirty="0"/>
              <a:t>一个包括知识、信仰、艺术、法律、道德、习俗以及其他</a:t>
            </a:r>
            <a:endParaRPr lang="en-US" altLang="zh-CN" dirty="0"/>
          </a:p>
          <a:p>
            <a:pPr>
              <a:lnSpc>
                <a:spcPts val="3000"/>
              </a:lnSpc>
            </a:pPr>
            <a:r>
              <a:rPr lang="en-US" altLang="zh-CN" dirty="0"/>
              <a:t>                </a:t>
            </a:r>
            <a:r>
              <a:rPr lang="zh-CN" altLang="zh-CN" dirty="0"/>
              <a:t>作为一个社会成员所习得的一切能力和习惯的复杂整体。</a:t>
            </a:r>
            <a:endParaRPr lang="en-US" altLang="zh-CN" dirty="0"/>
          </a:p>
          <a:p>
            <a:pPr>
              <a:lnSpc>
                <a:spcPts val="3000"/>
              </a:lnSpc>
            </a:pPr>
            <a:r>
              <a:rPr lang="zh-CN" altLang="zh-CN" b="1" dirty="0"/>
              <a:t>“残存”</a:t>
            </a:r>
            <a:r>
              <a:rPr lang="zh-CN" altLang="en-US" dirty="0"/>
              <a:t>：</a:t>
            </a:r>
            <a:r>
              <a:rPr lang="zh-CN" altLang="zh-CN" dirty="0"/>
              <a:t>某些在早期进化阶段出现，靠习惯的努力一代代地流传下</a:t>
            </a:r>
            <a:endParaRPr lang="en-US" altLang="zh-CN" dirty="0"/>
          </a:p>
          <a:p>
            <a:pPr>
              <a:lnSpc>
                <a:spcPts val="3000"/>
              </a:lnSpc>
            </a:pPr>
            <a:r>
              <a:rPr lang="en-US" altLang="zh-CN" dirty="0"/>
              <a:t>                </a:t>
            </a:r>
            <a:r>
              <a:rPr lang="zh-CN" altLang="zh-CN" dirty="0"/>
              <a:t>来，又部分或全部地失却了原来的意义和功能的文化特质</a:t>
            </a:r>
            <a:r>
              <a:rPr lang="zh-CN" altLang="zh-CN" b="1" dirty="0"/>
              <a:t>。</a:t>
            </a:r>
            <a:endParaRPr lang="en-US" altLang="zh-CN" b="1" dirty="0"/>
          </a:p>
          <a:p>
            <a:pPr algn="r">
              <a:lnSpc>
                <a:spcPts val="3000"/>
              </a:lnSpc>
            </a:pPr>
            <a:r>
              <a:rPr lang="en-US" altLang="zh-CN" dirty="0">
                <a:latin typeface="+mn-ea"/>
              </a:rPr>
              <a:t>——《</a:t>
            </a:r>
            <a:r>
              <a:rPr lang="zh-CN" altLang="en-US" dirty="0">
                <a:latin typeface="+mn-ea"/>
              </a:rPr>
              <a:t>原始文化</a:t>
            </a:r>
            <a:r>
              <a:rPr lang="en-US" altLang="zh-CN" dirty="0">
                <a:latin typeface="+mn-ea"/>
              </a:rPr>
              <a:t>》</a:t>
            </a:r>
            <a:r>
              <a:rPr lang="zh-CN" altLang="en-US" dirty="0">
                <a:latin typeface="+mn-ea"/>
              </a:rPr>
              <a:t>泰勒</a:t>
            </a:r>
          </a:p>
        </p:txBody>
      </p:sp>
      <p:sp>
        <p:nvSpPr>
          <p:cNvPr id="9" name="文本框 8">
            <a:extLst>
              <a:ext uri="{FF2B5EF4-FFF2-40B4-BE49-F238E27FC236}">
                <a16:creationId xmlns:a16="http://schemas.microsoft.com/office/drawing/2014/main" id="{E971EC98-9CE4-4F5C-9B02-7314F4757B77}"/>
              </a:ext>
            </a:extLst>
          </p:cNvPr>
          <p:cNvSpPr txBox="1"/>
          <p:nvPr/>
        </p:nvSpPr>
        <p:spPr>
          <a:xfrm>
            <a:off x="703056" y="4976531"/>
            <a:ext cx="11098380" cy="2062103"/>
          </a:xfrm>
          <a:prstGeom prst="rect">
            <a:avLst/>
          </a:prstGeom>
          <a:noFill/>
        </p:spPr>
        <p:txBody>
          <a:bodyPr wrap="square">
            <a:spAutoFit/>
          </a:bodyPr>
          <a:lstStyle/>
          <a:p>
            <a:pPr algn="just">
              <a:lnSpc>
                <a:spcPct val="150000"/>
              </a:lnSpc>
            </a:pPr>
            <a:r>
              <a:rPr lang="zh-CN" altLang="en-US" b="1" kern="100" dirty="0">
                <a:effectLst/>
                <a:latin typeface="+mn-ea"/>
                <a:cs typeface="Times New Roman" panose="02020603050405020304" pitchFamily="18" charset="0"/>
              </a:rPr>
              <a:t>“</a:t>
            </a:r>
            <a:r>
              <a:rPr lang="zh-CN" altLang="zh-CN" b="1" kern="100" dirty="0">
                <a:effectLst/>
                <a:latin typeface="+mn-ea"/>
                <a:cs typeface="Times New Roman" panose="02020603050405020304" pitchFamily="18" charset="0"/>
              </a:rPr>
              <a:t>遗存</a:t>
            </a:r>
            <a:r>
              <a:rPr lang="zh-CN" altLang="en-US" b="1"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：常跟“文化“结合在一起，成为”文化遗存“。</a:t>
            </a:r>
          </a:p>
          <a:p>
            <a:pPr algn="just">
              <a:lnSpc>
                <a:spcPct val="150000"/>
              </a:lnSpc>
            </a:pPr>
            <a:r>
              <a:rPr lang="en-US" altLang="zh-CN" kern="100" dirty="0">
                <a:effectLst/>
                <a:latin typeface="+mn-ea"/>
                <a:cs typeface="Times New Roman" panose="02020603050405020304" pitchFamily="18" charset="0"/>
              </a:rPr>
              <a:t>          </a:t>
            </a:r>
            <a:r>
              <a:rPr lang="zh-CN" altLang="zh-CN" kern="100" dirty="0">
                <a:effectLst/>
                <a:latin typeface="+mn-ea"/>
                <a:cs typeface="Times New Roman" panose="02020603050405020304" pitchFamily="18" charset="0"/>
              </a:rPr>
              <a:t>《简明文化人类学词典》：“遗存——考古学专有名词，一般用作遗物和遗迹的合称。 “</a:t>
            </a:r>
          </a:p>
          <a:p>
            <a:pPr algn="just">
              <a:lnSpc>
                <a:spcPct val="150000"/>
              </a:lnSpc>
            </a:pPr>
            <a:r>
              <a:rPr lang="en-US" altLang="zh-CN" kern="100" dirty="0">
                <a:effectLst/>
                <a:latin typeface="+mn-ea"/>
                <a:cs typeface="Times New Roman" panose="02020603050405020304" pitchFamily="18" charset="0"/>
              </a:rPr>
              <a:t>            </a:t>
            </a:r>
            <a:r>
              <a:rPr lang="zh-CN" altLang="zh-CN" kern="100" dirty="0">
                <a:effectLst/>
                <a:latin typeface="+mn-ea"/>
                <a:cs typeface="Times New Roman" panose="02020603050405020304" pitchFamily="18" charset="0"/>
              </a:rPr>
              <a:t>依以上所述，“遗存“是由考古学引申到建筑领域。</a:t>
            </a:r>
            <a:endParaRPr lang="en-US" altLang="zh-CN" kern="100" dirty="0">
              <a:effectLst/>
              <a:latin typeface="+mn-ea"/>
              <a:cs typeface="Times New Roman" panose="02020603050405020304" pitchFamily="18" charset="0"/>
            </a:endParaRPr>
          </a:p>
          <a:p>
            <a:pPr algn="r">
              <a:lnSpc>
                <a:spcPct val="150000"/>
              </a:lnSpc>
            </a:pP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《遗产及相关概念辨析——遗存、遗物、遗迹、遗址》王英倩</a:t>
            </a:r>
          </a:p>
          <a:p>
            <a:endParaRPr lang="zh-CN" altLang="en-US" sz="2000" dirty="0"/>
          </a:p>
        </p:txBody>
      </p:sp>
      <p:sp>
        <p:nvSpPr>
          <p:cNvPr id="10" name="文本框 9">
            <a:extLst>
              <a:ext uri="{FF2B5EF4-FFF2-40B4-BE49-F238E27FC236}">
                <a16:creationId xmlns:a16="http://schemas.microsoft.com/office/drawing/2014/main" id="{AEFC0E79-052E-4047-B2F3-C9641380D966}"/>
              </a:ext>
            </a:extLst>
          </p:cNvPr>
          <p:cNvSpPr txBox="1"/>
          <p:nvPr/>
        </p:nvSpPr>
        <p:spPr>
          <a:xfrm>
            <a:off x="707540" y="3199724"/>
            <a:ext cx="11098380" cy="1707199"/>
          </a:xfrm>
          <a:prstGeom prst="rect">
            <a:avLst/>
          </a:prstGeom>
          <a:noFill/>
        </p:spPr>
        <p:txBody>
          <a:bodyPr wrap="square">
            <a:spAutoFit/>
          </a:bodyPr>
          <a:lstStyle/>
          <a:p>
            <a:pPr algn="just">
              <a:lnSpc>
                <a:spcPct val="150000"/>
              </a:lnSpc>
            </a:pPr>
            <a:r>
              <a:rPr lang="zh-CN" altLang="en-US"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遗产</a:t>
            </a:r>
            <a:r>
              <a:rPr lang="zh-CN" altLang="en-US"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是有活力的</a:t>
            </a:r>
            <a:r>
              <a:rPr lang="zh-CN" altLang="en-US" kern="1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是动态的，而非凝固在物质形态中的东西，包括发生在特定地方或空间的行为。</a:t>
            </a:r>
          </a:p>
          <a:p>
            <a:pPr algn="just">
              <a:lnSpc>
                <a:spcPct val="150000"/>
              </a:lnSpc>
            </a:pP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是已经发生的事情，是一系列活动，包括记忆、纪念、身份认定、社会文化意义的认定和表达。</a:t>
            </a:r>
          </a:p>
          <a:p>
            <a:pPr>
              <a:lnSpc>
                <a:spcPct val="150000"/>
              </a:lnSpc>
            </a:pPr>
            <a:r>
              <a:rPr lang="en-US" altLang="zh-CN"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dirty="0">
                <a:effectLst/>
                <a:latin typeface="微软雅黑 Light" panose="020B0502040204020203" pitchFamily="34" charset="-122"/>
                <a:ea typeface="微软雅黑 Light" panose="020B0502040204020203" pitchFamily="34" charset="-122"/>
                <a:cs typeface="Times New Roman" panose="02020603050405020304" pitchFamily="18" charset="0"/>
              </a:rPr>
              <a:t>遗产的本质是一种经历，一种社会文化展演，人通常积极地、自觉地、批判地参与其中。</a:t>
            </a:r>
            <a:endParaRPr lang="en-US" altLang="zh-CN"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r">
              <a:lnSpc>
                <a:spcPct val="150000"/>
              </a:lnSpc>
            </a:pP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dirty="0">
                <a:latin typeface="微软雅黑 Light" panose="020B0502040204020203" pitchFamily="34" charset="-122"/>
                <a:ea typeface="微软雅黑 Light" panose="020B0502040204020203" pitchFamily="34" charset="-122"/>
                <a:cs typeface="Times New Roman" panose="02020603050405020304" pitchFamily="18" charset="0"/>
              </a:rPr>
              <a:t>遗产本质上都是非物质的</a:t>
            </a:r>
            <a:r>
              <a:rPr lang="en-US" altLang="zh-CN"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en-US"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4609097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0888 0.39815 L -2.70833E-6 0 " pathEditMode="relative" rAng="0" ptsTypes="AA">
                                      <p:cBhvr>
                                        <p:cTn id="6" dur="2000" fill="hold"/>
                                        <p:tgtEl>
                                          <p:spTgt spid="3"/>
                                        </p:tgtEl>
                                        <p:attrNameLst>
                                          <p:attrName>ppt_x</p:attrName>
                                          <p:attrName>ppt_y</p:attrName>
                                        </p:attrNameLst>
                                      </p:cBhvr>
                                      <p:rCtr x="-4440" y="-19907"/>
                                    </p:animMotion>
                                  </p:childTnLst>
                                </p:cTn>
                              </p:par>
                              <p:par>
                                <p:cTn id="7" presetID="6" presetClass="emph" presetSubtype="0" accel="50000" decel="50000" fill="hold" nodeType="withEffect">
                                  <p:stCondLst>
                                    <p:cond delay="0"/>
                                  </p:stCondLst>
                                  <p:childTnLst>
                                    <p:animScale>
                                      <p:cBhvr>
                                        <p:cTn id="8" dur="2000" fill="hold"/>
                                        <p:tgtEl>
                                          <p:spTgt spid="3"/>
                                        </p:tgtEl>
                                      </p:cBhvr>
                                      <p:by x="150000" y="150000"/>
                                      <p:from x="78842" y="78842"/>
                                      <p:to x="100000" y="100000"/>
                                    </p:animScale>
                                  </p:childTnLst>
                                </p:cTn>
                              </p:par>
                              <p:par>
                                <p:cTn id="9" presetID="8" presetClass="emph" presetSubtype="0" accel="50000" decel="50000" fill="hold" nodeType="withEffect">
                                  <p:stCondLst>
                                    <p:cond delay="0"/>
                                  </p:stCondLst>
                                  <p:childTnLst>
                                    <p:animRot by="21600000" from="-5400000" to="0">
                                      <p:cBhvr>
                                        <p:cTn id="10" dur="2000" fill="hold"/>
                                        <p:tgtEl>
                                          <p:spTgt spid="3"/>
                                        </p:tgtEl>
                                        <p:attrNameLst>
                                          <p:attrName>r</p:attrName>
                                        </p:attrNameLst>
                                      </p:cBhvr>
                                    </p:animRot>
                                  </p:childTnLst>
                                </p:cTn>
                              </p:par>
                              <p:par>
                                <p:cTn id="11" presetID="22" presetClass="entr" presetSubtype="2" fill="hold" nodeType="withEffect">
                                  <p:stCondLst>
                                    <p:cond delay="15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par>
                                <p:cTn id="14" presetID="12" presetClass="entr" presetSubtype="4" fill="hold" grpId="0" nodeType="withEffect">
                                  <p:stCondLst>
                                    <p:cond delay="175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ppt_y</p:attrName>
                                        </p:attrNameLst>
                                      </p:cBhvr>
                                      <p:tavLst>
                                        <p:tav tm="0">
                                          <p:val>
                                            <p:strVal val="#ppt_y+#ppt_h*1.125000"/>
                                          </p:val>
                                        </p:tav>
                                        <p:tav tm="100000">
                                          <p:val>
                                            <p:strVal val="#ppt_y"/>
                                          </p:val>
                                        </p:tav>
                                      </p:tavLst>
                                    </p:anim>
                                    <p:animEffect transition="in" filter="wipe(up)">
                                      <p:cBhvr>
                                        <p:cTn id="17" dur="500"/>
                                        <p:tgtEl>
                                          <p:spTgt spid="11"/>
                                        </p:tgtEl>
                                      </p:cBhvr>
                                    </p:animEffect>
                                  </p:childTnLst>
                                </p:cTn>
                              </p:par>
                              <p:par>
                                <p:cTn id="18" presetID="22" presetClass="entr" presetSubtype="1" fill="hold" grpId="0" nodeType="withEffect">
                                  <p:stCondLst>
                                    <p:cond delay="2000"/>
                                  </p:stCondLst>
                                  <p:iterate type="lt">
                                    <p:tmPct val="3000"/>
                                  </p:iterate>
                                  <p:childTnLst>
                                    <p:set>
                                      <p:cBhvr>
                                        <p:cTn id="19" dur="1" fill="hold">
                                          <p:stCondLst>
                                            <p:cond delay="0"/>
                                          </p:stCondLst>
                                        </p:cTn>
                                        <p:tgtEl>
                                          <p:spTgt spid="13"/>
                                        </p:tgtEl>
                                        <p:attrNameLst>
                                          <p:attrName>style.visibility</p:attrName>
                                        </p:attrNameLst>
                                      </p:cBhvr>
                                      <p:to>
                                        <p:strVal val="visible"/>
                                      </p:to>
                                    </p:set>
                                    <p:animEffect transition="in" filter="wipe(up)">
                                      <p:cBhvr>
                                        <p:cTn id="2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3F1676B-F321-45B7-8299-89A96A1C57AF}"/>
              </a:ext>
            </a:extLst>
          </p:cNvPr>
          <p:cNvPicPr/>
          <p:nvPr/>
        </p:nvPicPr>
        <p:blipFill rotWithShape="1">
          <a:blip r:embed="rId2"/>
          <a:srcRect l="23477" t="22244" r="23068" b="59088"/>
          <a:stretch/>
        </p:blipFill>
        <p:spPr bwMode="auto">
          <a:xfrm>
            <a:off x="6562727" y="5019040"/>
            <a:ext cx="3843659" cy="1666240"/>
          </a:xfrm>
          <a:prstGeom prst="rect">
            <a:avLst/>
          </a:prstGeom>
          <a:ln>
            <a:noFill/>
          </a:ln>
          <a:extLst>
            <a:ext uri="{53640926-AAD7-44D8-BBD7-CCE9431645EC}">
              <a14:shadowObscured xmlns:a14="http://schemas.microsoft.com/office/drawing/2010/main"/>
            </a:ext>
          </a:extLst>
        </p:spPr>
      </p:pic>
      <p:pic>
        <p:nvPicPr>
          <p:cNvPr id="3" name="图片 2">
            <a:extLst>
              <a:ext uri="{FF2B5EF4-FFF2-40B4-BE49-F238E27FC236}">
                <a16:creationId xmlns:a16="http://schemas.microsoft.com/office/drawing/2014/main" id="{4FAD2A01-F320-4CF3-9A53-9C064B9A7226}"/>
              </a:ext>
            </a:extLst>
          </p:cNvPr>
          <p:cNvPicPr/>
          <p:nvPr/>
        </p:nvPicPr>
        <p:blipFill rotWithShape="1">
          <a:blip r:embed="rId3"/>
          <a:srcRect l="23718" t="21952" r="23309" b="16488"/>
          <a:stretch/>
        </p:blipFill>
        <p:spPr bwMode="auto">
          <a:xfrm>
            <a:off x="1297297" y="472440"/>
            <a:ext cx="4331978" cy="5913120"/>
          </a:xfrm>
          <a:prstGeom prst="rect">
            <a:avLst/>
          </a:prstGeom>
          <a:ln>
            <a:noFill/>
          </a:ln>
          <a:extLst>
            <a:ext uri="{53640926-AAD7-44D8-BBD7-CCE9431645EC}">
              <a14:shadowObscured xmlns:a14="http://schemas.microsoft.com/office/drawing/2010/main"/>
            </a:ext>
          </a:extLst>
        </p:spPr>
      </p:pic>
      <p:pic>
        <p:nvPicPr>
          <p:cNvPr id="4" name="图片 3">
            <a:extLst>
              <a:ext uri="{FF2B5EF4-FFF2-40B4-BE49-F238E27FC236}">
                <a16:creationId xmlns:a16="http://schemas.microsoft.com/office/drawing/2014/main" id="{1AC70F3B-FE0D-448C-953C-A332253E1CB1}"/>
              </a:ext>
            </a:extLst>
          </p:cNvPr>
          <p:cNvPicPr/>
          <p:nvPr/>
        </p:nvPicPr>
        <p:blipFill rotWithShape="1">
          <a:blip r:embed="rId4"/>
          <a:srcRect l="23717" t="23121" r="23670" b="27724"/>
          <a:stretch/>
        </p:blipFill>
        <p:spPr bwMode="auto">
          <a:xfrm>
            <a:off x="6562727" y="345440"/>
            <a:ext cx="4152892" cy="4541520"/>
          </a:xfrm>
          <a:prstGeom prst="rect">
            <a:avLst/>
          </a:prstGeom>
          <a:ln>
            <a:noFill/>
          </a:ln>
          <a:extLst>
            <a:ext uri="{53640926-AAD7-44D8-BBD7-CCE9431645EC}">
              <a14:shadowObscured xmlns:a14="http://schemas.microsoft.com/office/drawing/2010/main"/>
            </a:ext>
          </a:extLst>
        </p:spPr>
      </p:pic>
      <p:cxnSp>
        <p:nvCxnSpPr>
          <p:cNvPr id="6" name="直接连接符 5">
            <a:extLst>
              <a:ext uri="{FF2B5EF4-FFF2-40B4-BE49-F238E27FC236}">
                <a16:creationId xmlns:a16="http://schemas.microsoft.com/office/drawing/2014/main" id="{CD95A3E3-3456-4CA0-AE97-8523B3A9A01A}"/>
              </a:ext>
            </a:extLst>
          </p:cNvPr>
          <p:cNvCxnSpPr/>
          <p:nvPr/>
        </p:nvCxnSpPr>
        <p:spPr>
          <a:xfrm>
            <a:off x="3881120" y="1188606"/>
            <a:ext cx="756000" cy="0"/>
          </a:xfrm>
          <a:prstGeom prst="line">
            <a:avLst/>
          </a:prstGeom>
          <a:ln w="3492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 name="直接连接符 6">
            <a:extLst>
              <a:ext uri="{FF2B5EF4-FFF2-40B4-BE49-F238E27FC236}">
                <a16:creationId xmlns:a16="http://schemas.microsoft.com/office/drawing/2014/main" id="{88FF79FC-3C28-4643-A767-75FD8777028A}"/>
              </a:ext>
            </a:extLst>
          </p:cNvPr>
          <p:cNvCxnSpPr/>
          <p:nvPr/>
        </p:nvCxnSpPr>
        <p:spPr>
          <a:xfrm>
            <a:off x="7639750" y="590993"/>
            <a:ext cx="756000" cy="0"/>
          </a:xfrm>
          <a:prstGeom prst="line">
            <a:avLst/>
          </a:prstGeom>
          <a:ln w="3492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8" name="直接连接符 7">
            <a:extLst>
              <a:ext uri="{FF2B5EF4-FFF2-40B4-BE49-F238E27FC236}">
                <a16:creationId xmlns:a16="http://schemas.microsoft.com/office/drawing/2014/main" id="{AD836D01-56A0-4AFF-AD0F-AE643386A4F9}"/>
              </a:ext>
            </a:extLst>
          </p:cNvPr>
          <p:cNvCxnSpPr/>
          <p:nvPr/>
        </p:nvCxnSpPr>
        <p:spPr>
          <a:xfrm>
            <a:off x="8484556" y="6210957"/>
            <a:ext cx="756000" cy="0"/>
          </a:xfrm>
          <a:prstGeom prst="line">
            <a:avLst/>
          </a:prstGeom>
          <a:ln w="3492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5629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716887" y="0"/>
            <a:ext cx="4512175" cy="6939280"/>
          </a:xfrm>
          <a:prstGeom prst="rect">
            <a:avLst/>
          </a:prstGeom>
        </p:spPr>
      </p:pic>
      <p:pic>
        <p:nvPicPr>
          <p:cNvPr id="6" name="图片 5"/>
          <p:cNvPicPr>
            <a:picLocks noChangeAspect="1"/>
          </p:cNvPicPr>
          <p:nvPr/>
        </p:nvPicPr>
        <p:blipFill>
          <a:blip r:embed="rId4"/>
          <a:stretch>
            <a:fillRect/>
          </a:stretch>
        </p:blipFill>
        <p:spPr>
          <a:xfrm>
            <a:off x="997940" y="0"/>
            <a:ext cx="2894657" cy="6858000"/>
          </a:xfrm>
          <a:prstGeom prst="rect">
            <a:avLst/>
          </a:prstGeom>
        </p:spPr>
      </p:pic>
      <p:grpSp>
        <p:nvGrpSpPr>
          <p:cNvPr id="2" name="组合 1"/>
          <p:cNvGrpSpPr/>
          <p:nvPr/>
        </p:nvGrpSpPr>
        <p:grpSpPr>
          <a:xfrm>
            <a:off x="2406709" y="460277"/>
            <a:ext cx="9057552" cy="6438363"/>
            <a:chOff x="5675747" y="1266147"/>
            <a:chExt cx="5237821" cy="6438363"/>
          </a:xfrm>
        </p:grpSpPr>
        <p:sp>
          <p:nvSpPr>
            <p:cNvPr id="16" name="椭圆 15"/>
            <p:cNvSpPr/>
            <p:nvPr/>
          </p:nvSpPr>
          <p:spPr>
            <a:xfrm>
              <a:off x="6354644" y="1266147"/>
              <a:ext cx="334107" cy="3341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1</a:t>
              </a:r>
              <a:endParaRPr lang="zh-CN" altLang="en-US" dirty="0">
                <a:latin typeface="+mn-ea"/>
              </a:endParaRPr>
            </a:p>
          </p:txBody>
        </p:sp>
        <p:sp>
          <p:nvSpPr>
            <p:cNvPr id="18" name="矩形 17"/>
            <p:cNvSpPr/>
            <p:nvPr/>
          </p:nvSpPr>
          <p:spPr>
            <a:xfrm>
              <a:off x="5675747" y="5257686"/>
              <a:ext cx="5237821" cy="2446824"/>
            </a:xfrm>
            <a:prstGeom prst="rect">
              <a:avLst/>
            </a:prstGeom>
          </p:spPr>
          <p:txBody>
            <a:bodyPr wrap="square">
              <a:spAutoFit/>
            </a:bodyPr>
            <a:lstStyle/>
            <a:p>
              <a:pPr algn="just">
                <a:lnSpc>
                  <a:spcPct val="150000"/>
                </a:lnSpc>
              </a:pPr>
              <a:r>
                <a:rPr lang="zh-CN" altLang="en-US" sz="1800" b="1" kern="100" dirty="0">
                  <a:effectLst/>
                  <a:latin typeface="+mn-ea"/>
                  <a:cs typeface="Times New Roman" panose="02020603050405020304" pitchFamily="18" charset="0"/>
                </a:rPr>
                <a:t>从进化论和传播论视角：</a:t>
              </a:r>
              <a:endParaRPr lang="en-US" altLang="zh-CN" sz="1800" b="1" kern="100" dirty="0">
                <a:effectLst/>
                <a:latin typeface="+mn-ea"/>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zh-CN" sz="1800" kern="100" dirty="0">
                  <a:effectLst/>
                  <a:latin typeface="+mn-ea"/>
                  <a:cs typeface="Times New Roman" panose="02020603050405020304" pitchFamily="18" charset="0"/>
                </a:rPr>
                <a:t>“文化遗存”这一概念由欧洲社会人类学之父</a:t>
              </a:r>
              <a:r>
                <a:rPr lang="zh-CN" altLang="zh-CN" sz="1800" b="1" kern="100" dirty="0">
                  <a:effectLst/>
                  <a:latin typeface="+mn-ea"/>
                  <a:cs typeface="Times New Roman" panose="02020603050405020304" pitchFamily="18" charset="0"/>
                </a:rPr>
                <a:t>泰勒</a:t>
              </a:r>
              <a:r>
                <a:rPr lang="zh-CN" altLang="zh-CN" sz="1800" kern="100" dirty="0">
                  <a:effectLst/>
                  <a:latin typeface="+mn-ea"/>
                  <a:cs typeface="Times New Roman" panose="02020603050405020304" pitchFamily="18" charset="0"/>
                </a:rPr>
                <a:t>提出。</a:t>
              </a:r>
              <a:endParaRPr lang="en-US" altLang="zh-CN" sz="1800" kern="100" dirty="0">
                <a:effectLst/>
                <a:latin typeface="+mn-ea"/>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1800" kern="100" dirty="0">
                  <a:effectLst/>
                  <a:latin typeface="+mn-ea"/>
                  <a:cs typeface="Times New Roman" panose="02020603050405020304" pitchFamily="18" charset="0"/>
                </a:rPr>
                <a:t> </a:t>
              </a:r>
              <a:r>
                <a:rPr lang="zh-CN" altLang="zh-CN" sz="1800" kern="100" dirty="0">
                  <a:effectLst/>
                  <a:latin typeface="+mn-ea"/>
                  <a:cs typeface="Times New Roman" panose="02020603050405020304" pitchFamily="18" charset="0"/>
                </a:rPr>
                <a:t>从进化论视角，最早将文化残存定义为“既</a:t>
              </a:r>
              <a:r>
                <a:rPr lang="zh-CN" altLang="zh-CN" sz="1800" b="1" kern="100" dirty="0">
                  <a:effectLst/>
                  <a:latin typeface="+mn-ea"/>
                  <a:cs typeface="Times New Roman" panose="02020603050405020304" pitchFamily="18" charset="0"/>
                </a:rPr>
                <a:t>失去效用</a:t>
              </a:r>
              <a:r>
                <a:rPr lang="zh-CN" altLang="zh-CN" sz="1800" kern="100" dirty="0">
                  <a:effectLst/>
                  <a:latin typeface="+mn-ea"/>
                  <a:cs typeface="Times New Roman" panose="02020603050405020304" pitchFamily="18" charset="0"/>
                </a:rPr>
                <a:t>又与其他文化</a:t>
              </a:r>
              <a:r>
                <a:rPr lang="zh-CN" altLang="zh-CN" sz="1800" b="1" kern="100" dirty="0">
                  <a:effectLst/>
                  <a:latin typeface="+mn-ea"/>
                  <a:cs typeface="Times New Roman" panose="02020603050405020304" pitchFamily="18" charset="0"/>
                </a:rPr>
                <a:t>融合度不高</a:t>
              </a:r>
              <a:r>
                <a:rPr lang="zh-CN" altLang="zh-CN" sz="1800" kern="100" dirty="0">
                  <a:effectLst/>
                  <a:latin typeface="+mn-ea"/>
                  <a:cs typeface="Times New Roman" panose="02020603050405020304" pitchFamily="18" charset="0"/>
                </a:rPr>
                <a:t>的习俗“</a:t>
              </a:r>
              <a:r>
                <a:rPr lang="zh-CN" altLang="en-US" sz="1800" kern="100" dirty="0">
                  <a:effectLst/>
                  <a:latin typeface="+mn-ea"/>
                  <a:cs typeface="Times New Roman" panose="02020603050405020304" pitchFamily="18" charset="0"/>
                </a:rPr>
                <a:t>。</a:t>
              </a:r>
              <a:endParaRPr lang="en-US" altLang="zh-CN" sz="1800" kern="100" dirty="0">
                <a:effectLst/>
                <a:latin typeface="+mn-ea"/>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sz="1800" kern="100" dirty="0">
                  <a:effectLst/>
                  <a:latin typeface="+mn-ea"/>
                  <a:cs typeface="Times New Roman" panose="02020603050405020304" pitchFamily="18" charset="0"/>
                </a:rPr>
                <a:t> </a:t>
              </a:r>
              <a:r>
                <a:rPr lang="zh-CN" altLang="zh-CN" sz="1800" kern="100" dirty="0">
                  <a:effectLst/>
                  <a:latin typeface="+mn-ea"/>
                  <a:cs typeface="Times New Roman" panose="02020603050405020304" pitchFamily="18" charset="0"/>
                </a:rPr>
                <a:t>不同于传播论从横向角度理解文化遗存，进化论认为它能在</a:t>
              </a:r>
              <a:r>
                <a:rPr lang="zh-CN" altLang="zh-CN" sz="1800" b="1" kern="100" dirty="0">
                  <a:effectLst/>
                  <a:latin typeface="+mn-ea"/>
                  <a:cs typeface="Times New Roman" panose="02020603050405020304" pitchFamily="18" charset="0"/>
                </a:rPr>
                <a:t>纵向</a:t>
              </a:r>
              <a:r>
                <a:rPr lang="zh-CN" altLang="zh-CN" sz="1800" kern="100" dirty="0">
                  <a:effectLst/>
                  <a:latin typeface="+mn-ea"/>
                  <a:cs typeface="Times New Roman" panose="02020603050405020304" pitchFamily="18" charset="0"/>
                </a:rPr>
                <a:t>的时间上连续，但这一视角一定程度上忽视了文化的整体性。</a:t>
              </a:r>
            </a:p>
            <a:p>
              <a:pPr algn="just"/>
              <a:endParaRPr lang="zh-CN" altLang="zh-CN" kern="100" dirty="0">
                <a:effectLst/>
                <a:latin typeface="+mn-ea"/>
                <a:cs typeface="Times New Roman" panose="02020603050405020304" pitchFamily="18" charset="0"/>
              </a:endParaRPr>
            </a:p>
          </p:txBody>
        </p:sp>
      </p:grpSp>
      <p:sp>
        <p:nvSpPr>
          <p:cNvPr id="20" name="椭圆 19"/>
          <p:cNvSpPr/>
          <p:nvPr/>
        </p:nvSpPr>
        <p:spPr>
          <a:xfrm>
            <a:off x="3400432" y="2174881"/>
            <a:ext cx="432420" cy="3341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2</a:t>
            </a:r>
            <a:endParaRPr lang="zh-CN" altLang="en-US" dirty="0">
              <a:latin typeface="+mn-ea"/>
            </a:endParaRPr>
          </a:p>
        </p:txBody>
      </p:sp>
      <p:grpSp>
        <p:nvGrpSpPr>
          <p:cNvPr id="4" name="组合 3"/>
          <p:cNvGrpSpPr/>
          <p:nvPr/>
        </p:nvGrpSpPr>
        <p:grpSpPr>
          <a:xfrm>
            <a:off x="1539200" y="2179942"/>
            <a:ext cx="9981537" cy="2714137"/>
            <a:chOff x="4893452" y="1850968"/>
            <a:chExt cx="5701659" cy="2714137"/>
          </a:xfrm>
        </p:grpSpPr>
        <p:sp>
          <p:nvSpPr>
            <p:cNvPr id="22" name="矩形 21"/>
            <p:cNvSpPr/>
            <p:nvPr/>
          </p:nvSpPr>
          <p:spPr>
            <a:xfrm>
              <a:off x="5956626" y="1850968"/>
              <a:ext cx="2866492" cy="369332"/>
            </a:xfrm>
            <a:prstGeom prst="rect">
              <a:avLst/>
            </a:prstGeom>
          </p:spPr>
          <p:txBody>
            <a:bodyPr wrap="square">
              <a:spAutoFit/>
            </a:bodyPr>
            <a:lstStyle/>
            <a:p>
              <a:pPr algn="ctr"/>
              <a:r>
                <a:rPr lang="zh-CN" altLang="en-US" b="1" dirty="0">
                  <a:latin typeface="+mj-lt"/>
                </a:rPr>
                <a:t>从功能主义和历史特殊论视角：</a:t>
              </a:r>
            </a:p>
          </p:txBody>
        </p:sp>
        <p:sp>
          <p:nvSpPr>
            <p:cNvPr id="23" name="椭圆 22"/>
            <p:cNvSpPr/>
            <p:nvPr/>
          </p:nvSpPr>
          <p:spPr>
            <a:xfrm>
              <a:off x="4893452" y="4230998"/>
              <a:ext cx="334107" cy="3341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4" name="矩形 23"/>
            <p:cNvSpPr/>
            <p:nvPr/>
          </p:nvSpPr>
          <p:spPr>
            <a:xfrm>
              <a:off x="6343782" y="2180014"/>
              <a:ext cx="4251329" cy="175432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zh-CN" altLang="en-US" kern="100" dirty="0">
                  <a:latin typeface="+mn-ea"/>
                  <a:cs typeface="Times New Roman" panose="02020603050405020304" pitchFamily="18" charset="0"/>
                </a:rPr>
                <a:t> “文化遗存”是在演进过程中</a:t>
              </a:r>
              <a:r>
                <a:rPr lang="zh-CN" altLang="en-US" b="1" kern="100" dirty="0">
                  <a:latin typeface="+mn-ea"/>
                  <a:cs typeface="Times New Roman" panose="02020603050405020304" pitchFamily="18" charset="0"/>
                </a:rPr>
                <a:t>无较大改变</a:t>
              </a:r>
              <a:r>
                <a:rPr lang="zh-CN" altLang="en-US" kern="100" dirty="0">
                  <a:latin typeface="+mn-ea"/>
                  <a:cs typeface="Times New Roman" panose="02020603050405020304" pitchFamily="18" charset="0"/>
                </a:rPr>
                <a:t>，能</a:t>
              </a:r>
              <a:r>
                <a:rPr lang="zh-CN" altLang="en-US" b="1" kern="100" dirty="0">
                  <a:latin typeface="+mn-ea"/>
                  <a:cs typeface="Times New Roman" panose="02020603050405020304" pitchFamily="18" charset="0"/>
                </a:rPr>
                <a:t>代表</a:t>
              </a:r>
              <a:r>
                <a:rPr lang="zh-CN" altLang="en-US" kern="100" dirty="0">
                  <a:latin typeface="+mn-ea"/>
                  <a:cs typeface="Times New Roman" panose="02020603050405020304" pitchFamily="18" charset="0"/>
                </a:rPr>
                <a:t>之前文化阶段的物体、行为思想，并</a:t>
              </a:r>
              <a:r>
                <a:rPr lang="zh-CN" altLang="en-US" b="1" kern="100" dirty="0">
                  <a:latin typeface="+mn-ea"/>
                  <a:cs typeface="Times New Roman" panose="02020603050405020304" pitchFamily="18" charset="0"/>
                </a:rPr>
                <a:t>留存</a:t>
              </a:r>
              <a:r>
                <a:rPr lang="zh-CN" altLang="en-US" kern="100" dirty="0">
                  <a:latin typeface="+mn-ea"/>
                  <a:cs typeface="Times New Roman" panose="02020603050405020304" pitchFamily="18" charset="0"/>
                </a:rPr>
                <a:t>至下一文化阶段及更远的事物总称。</a:t>
              </a:r>
              <a:endParaRPr lang="en-US" altLang="zh-CN" kern="100" dirty="0">
                <a:latin typeface="+mn-ea"/>
                <a:cs typeface="Times New Roman" panose="02020603050405020304" pitchFamily="18" charset="0"/>
              </a:endParaRPr>
            </a:p>
            <a:p>
              <a:pPr marL="285750" indent="-285750" algn="just">
                <a:lnSpc>
                  <a:spcPct val="150000"/>
                </a:lnSpc>
                <a:buFont typeface="Arial" panose="020B0604020202020204" pitchFamily="34" charset="0"/>
                <a:buChar char="•"/>
              </a:pPr>
              <a:r>
                <a:rPr lang="zh-CN" altLang="en-US" kern="100" dirty="0">
                  <a:latin typeface="+mn-ea"/>
                  <a:cs typeface="Times New Roman" panose="02020603050405020304" pitchFamily="18" charset="0"/>
                </a:rPr>
                <a:t>文化遗存有一定的</a:t>
              </a:r>
              <a:r>
                <a:rPr lang="zh-CN" altLang="en-US" b="1" kern="100" dirty="0">
                  <a:latin typeface="+mn-ea"/>
                  <a:cs typeface="Times New Roman" panose="02020603050405020304" pitchFamily="18" charset="0"/>
                </a:rPr>
                <a:t>地域性</a:t>
              </a:r>
              <a:r>
                <a:rPr lang="zh-CN" altLang="en-US" kern="100" dirty="0">
                  <a:latin typeface="+mn-ea"/>
                  <a:cs typeface="Times New Roman" panose="02020603050405020304" pitchFamily="18" charset="0"/>
                </a:rPr>
                <a:t>与</a:t>
              </a:r>
              <a:r>
                <a:rPr lang="zh-CN" altLang="en-US" b="1" kern="100" dirty="0">
                  <a:latin typeface="+mn-ea"/>
                  <a:cs typeface="Times New Roman" panose="02020603050405020304" pitchFamily="18" charset="0"/>
                </a:rPr>
                <a:t>偶然性</a:t>
              </a:r>
              <a:r>
                <a:rPr lang="zh-CN" altLang="en-US" kern="100" dirty="0">
                  <a:latin typeface="+mn-ea"/>
                  <a:cs typeface="Times New Roman" panose="02020603050405020304" pitchFamily="18" charset="0"/>
                </a:rPr>
                <a:t>，一个存在相对保守部分的社会就会有文化遗存，其变化在很大程度上依赖文明本身经历的历史进程。</a:t>
              </a:r>
              <a:endParaRPr lang="zh-CN" altLang="zh-CN" kern="100" dirty="0">
                <a:effectLst/>
                <a:latin typeface="+mn-ea"/>
                <a:cs typeface="Times New Roman" panose="02020603050405020304" pitchFamily="18" charset="0"/>
              </a:endParaRPr>
            </a:p>
          </p:txBody>
        </p:sp>
      </p:grpSp>
      <p:grpSp>
        <p:nvGrpSpPr>
          <p:cNvPr id="14" name="组合 13"/>
          <p:cNvGrpSpPr/>
          <p:nvPr/>
        </p:nvGrpSpPr>
        <p:grpSpPr>
          <a:xfrm>
            <a:off x="335219" y="2210680"/>
            <a:ext cx="1620957" cy="596342"/>
            <a:chOff x="2025797" y="636495"/>
            <a:chExt cx="1620957" cy="1007301"/>
          </a:xfrm>
        </p:grpSpPr>
        <p:sp>
          <p:nvSpPr>
            <p:cNvPr id="7" name="文本框 6"/>
            <p:cNvSpPr txBox="1"/>
            <p:nvPr/>
          </p:nvSpPr>
          <p:spPr>
            <a:xfrm>
              <a:off x="2025797" y="636495"/>
              <a:ext cx="1620957" cy="523220"/>
            </a:xfrm>
            <a:prstGeom prst="rect">
              <a:avLst/>
            </a:prstGeom>
            <a:noFill/>
          </p:spPr>
          <p:txBody>
            <a:bodyPr wrap="none" rtlCol="0">
              <a:spAutoFit/>
            </a:bodyPr>
            <a:lstStyle/>
            <a:p>
              <a:pPr algn="ctr"/>
              <a:r>
                <a:rPr lang="zh-CN" altLang="en-US" sz="2800" dirty="0">
                  <a:latin typeface="+mn-ea"/>
                </a:rPr>
                <a:t>文化遗存</a:t>
              </a:r>
              <a:endParaRPr lang="zh-CN" altLang="en-US" sz="2000" dirty="0">
                <a:latin typeface="+mn-ea"/>
              </a:endParaRPr>
            </a:p>
          </p:txBody>
        </p:sp>
        <p:cxnSp>
          <p:nvCxnSpPr>
            <p:cNvPr id="28" name="直接连接符 27"/>
            <p:cNvCxnSpPr/>
            <p:nvPr/>
          </p:nvCxnSpPr>
          <p:spPr>
            <a:xfrm>
              <a:off x="2442380" y="1643796"/>
              <a:ext cx="78779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BF5F3AE4-9BE5-4A62-A008-EBD7E4DC06D0}"/>
              </a:ext>
            </a:extLst>
          </p:cNvPr>
          <p:cNvSpPr txBox="1"/>
          <p:nvPr/>
        </p:nvSpPr>
        <p:spPr>
          <a:xfrm>
            <a:off x="4134676" y="685329"/>
            <a:ext cx="7329585" cy="876202"/>
          </a:xfrm>
          <a:prstGeom prst="rect">
            <a:avLst/>
          </a:prstGeom>
          <a:noFill/>
        </p:spPr>
        <p:txBody>
          <a:bodyPr wrap="square">
            <a:spAutoFit/>
          </a:bodyPr>
          <a:lstStyle/>
          <a:p>
            <a:pPr algn="just">
              <a:lnSpc>
                <a:spcPct val="150000"/>
              </a:lnSpc>
            </a:pPr>
            <a:r>
              <a:rPr lang="zh-CN"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《中外文化知识辞典》：</a:t>
            </a:r>
            <a:endParaRPr lang="en-US" altLang="zh-CN" sz="1800" b="1"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“文化遗存“词条包括教堂、寺庙、圣地、遗址、陵墓、山川等条目</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152616224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2"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par>
                                <p:cTn id="11" presetID="12" presetClass="entr" presetSubtype="8" fill="hold" nodeType="withEffect">
                                  <p:stCondLst>
                                    <p:cond delay="100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ppt_x</p:attrName>
                                        </p:attrNameLst>
                                      </p:cBhvr>
                                      <p:tavLst>
                                        <p:tav tm="0">
                                          <p:val>
                                            <p:strVal val="#ppt_x-#ppt_w*1.125000"/>
                                          </p:val>
                                        </p:tav>
                                        <p:tav tm="100000">
                                          <p:val>
                                            <p:strVal val="#ppt_x"/>
                                          </p:val>
                                        </p:tav>
                                      </p:tavLst>
                                    </p:anim>
                                    <p:animEffect transition="in" filter="wipe(right)">
                                      <p:cBhvr>
                                        <p:cTn id="14" dur="500"/>
                                        <p:tgtEl>
                                          <p:spTgt spid="14"/>
                                        </p:tgtEl>
                                      </p:cBhvr>
                                    </p:animEffect>
                                  </p:childTnLst>
                                </p:cTn>
                              </p:par>
                              <p:par>
                                <p:cTn id="15" presetID="22" presetClass="entr" presetSubtype="8" fill="hold" nodeType="withEffect">
                                  <p:stCondLst>
                                    <p:cond delay="125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par>
                                <p:cTn id="18" presetID="22" presetClass="entr" presetSubtype="8" fill="hold" nodeType="withEffect">
                                  <p:stCondLst>
                                    <p:cond delay="175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43" y="254705"/>
            <a:ext cx="10698156" cy="1309966"/>
            <a:chOff x="64293" y="254705"/>
            <a:chExt cx="10698156" cy="1309966"/>
          </a:xfrm>
        </p:grpSpPr>
        <p:pic>
          <p:nvPicPr>
            <p:cNvPr id="4" name="图片 3"/>
            <p:cNvPicPr>
              <a:picLocks noChangeAspect="1"/>
            </p:cNvPicPr>
            <p:nvPr/>
          </p:nvPicPr>
          <p:blipFill>
            <a:blip r:embed="rId3"/>
            <a:stretch>
              <a:fillRect/>
            </a:stretch>
          </p:blipFill>
          <p:spPr>
            <a:xfrm>
              <a:off x="64293" y="254705"/>
              <a:ext cx="847725" cy="990217"/>
            </a:xfrm>
            <a:prstGeom prst="rect">
              <a:avLst/>
            </a:prstGeom>
          </p:spPr>
        </p:pic>
        <p:sp>
          <p:nvSpPr>
            <p:cNvPr id="31" name="AutoShape 28"/>
            <p:cNvSpPr>
              <a:spLocks noChangeAspect="1" noChangeArrowheads="1" noTextEdit="1"/>
            </p:cNvSpPr>
            <p:nvPr/>
          </p:nvSpPr>
          <p:spPr bwMode="auto">
            <a:xfrm>
              <a:off x="357188" y="500063"/>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文本框 32"/>
            <p:cNvSpPr txBox="1"/>
            <p:nvPr/>
          </p:nvSpPr>
          <p:spPr>
            <a:xfrm>
              <a:off x="379405" y="549008"/>
              <a:ext cx="184731" cy="400110"/>
            </a:xfrm>
            <a:prstGeom prst="rect">
              <a:avLst/>
            </a:prstGeom>
            <a:noFill/>
          </p:spPr>
          <p:txBody>
            <a:bodyPr wrap="none" rtlCol="0">
              <a:spAutoFit/>
            </a:bodyPr>
            <a:lstStyle/>
            <a:p>
              <a:endParaRPr lang="zh-CN" altLang="en-US" sz="2000" dirty="0">
                <a:latin typeface="+mj-lt"/>
              </a:endParaRPr>
            </a:p>
          </p:txBody>
        </p:sp>
        <p:sp>
          <p:nvSpPr>
            <p:cNvPr id="34" name="文本框 33"/>
            <p:cNvSpPr txBox="1"/>
            <p:nvPr/>
          </p:nvSpPr>
          <p:spPr>
            <a:xfrm>
              <a:off x="1158083" y="364342"/>
              <a:ext cx="9604366" cy="1200329"/>
            </a:xfrm>
            <a:prstGeom prst="rect">
              <a:avLst/>
            </a:prstGeom>
            <a:noFill/>
          </p:spPr>
          <p:txBody>
            <a:bodyPr wrap="square" rtlCol="0">
              <a:spAutoFit/>
            </a:bodyPr>
            <a:lstStyle/>
            <a:p>
              <a:r>
                <a:rPr lang="zh-CN" altLang="en-US" sz="3200" dirty="0"/>
                <a:t>文化遗产</a:t>
              </a:r>
              <a:r>
                <a:rPr lang="en-US" altLang="zh-CN" sz="2000" dirty="0"/>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非物质文化遗产的界定和认定的若干理论与实践问题</a:t>
              </a:r>
              <a:r>
                <a:rPr lang="en-US" altLang="zh-CN" sz="2000" dirty="0">
                  <a:effectLst/>
                  <a:ea typeface="等线" panose="02010600030101010101" pitchFamily="2" charset="-122"/>
                  <a:cs typeface="Times New Roman" panose="02020603050405020304" pitchFamily="18" charset="0"/>
                </a:rPr>
                <a:t>》</a:t>
              </a:r>
            </a:p>
            <a:p>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000" dirty="0"/>
                <a:t>——</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文化遗产旅游的真实性困境研究</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grpSp>
      <p:sp>
        <p:nvSpPr>
          <p:cNvPr id="11" name="文本框 10">
            <a:extLst>
              <a:ext uri="{FF2B5EF4-FFF2-40B4-BE49-F238E27FC236}">
                <a16:creationId xmlns:a16="http://schemas.microsoft.com/office/drawing/2014/main" id="{22E09929-097B-4813-A07D-DE2684AC9834}"/>
              </a:ext>
            </a:extLst>
          </p:cNvPr>
          <p:cNvSpPr txBox="1"/>
          <p:nvPr/>
        </p:nvSpPr>
        <p:spPr>
          <a:xfrm>
            <a:off x="1898828" y="1921673"/>
            <a:ext cx="8394344" cy="1707199"/>
          </a:xfrm>
          <a:prstGeom prst="rect">
            <a:avLst/>
          </a:prstGeom>
          <a:noFill/>
        </p:spPr>
        <p:txBody>
          <a:bodyPr wrap="square">
            <a:spAutoFit/>
          </a:bodyPr>
          <a:lstStyle/>
          <a:p>
            <a:pPr indent="266700" algn="ctr">
              <a:lnSpc>
                <a:spcPct val="150000"/>
              </a:lnSpc>
            </a:pPr>
            <a:endParaRPr lang="zh-CN"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285750" lvl="0" indent="-285750" algn="just">
              <a:lnSpc>
                <a:spcPct val="150000"/>
              </a:lnSpc>
              <a:buFont typeface="Arial" panose="020B0604020202020204" pitchFamily="34" charset="0"/>
              <a:buChar char="•"/>
            </a:pPr>
            <a:r>
              <a:rPr lang="en-US"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世界遗产公约</a:t>
            </a:r>
            <a:r>
              <a:rPr lang="en-US"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：世界遗产包括自然遗产和文化遗产两个组成部分。</a:t>
            </a:r>
          </a:p>
          <a:p>
            <a:pPr lvl="0" algn="just">
              <a:lnSpc>
                <a:spcPct val="150000"/>
              </a:lnSpc>
            </a:pPr>
            <a:r>
              <a:rPr lang="zh-CN" altLang="en-US"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属于下列各类内容之一者可列为文化遗产（物质）：文物、建筑群、遗址。</a:t>
            </a:r>
            <a:endParaRPr lang="en-US"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lvl="0" algn="just">
              <a:lnSpc>
                <a:spcPct val="150000"/>
              </a:lnSpc>
            </a:pPr>
            <a:endParaRPr lang="zh-CN" altLang="en-US"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13" name="文本框 12">
            <a:extLst>
              <a:ext uri="{FF2B5EF4-FFF2-40B4-BE49-F238E27FC236}">
                <a16:creationId xmlns:a16="http://schemas.microsoft.com/office/drawing/2014/main" id="{BC76BFC7-2520-44DD-86E6-CDF297F3182C}"/>
              </a:ext>
            </a:extLst>
          </p:cNvPr>
          <p:cNvSpPr txBox="1"/>
          <p:nvPr/>
        </p:nvSpPr>
        <p:spPr>
          <a:xfrm>
            <a:off x="1898828" y="3704223"/>
            <a:ext cx="6656984" cy="212269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文化遗产包括历史遗迹、场所和历史环境，</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还包括过去的和正在延续的文化实践、经验和生活经历。</a:t>
            </a:r>
            <a:endPar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分为可接触性文化遗产和不可接触性遗产两大类。</a:t>
            </a: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可接触性文化遗产：不可再生、原生性和真实性</a:t>
            </a:r>
            <a:r>
              <a:rPr lang="zh-CN" altLang="en-US" kern="100" dirty="0">
                <a:latin typeface="微软雅黑 Light" panose="020B0502040204020203" pitchFamily="34" charset="-122"/>
                <a:ea typeface="微软雅黑 Light" panose="020B0502040204020203" pitchFamily="34" charset="-122"/>
                <a:cs typeface="Times New Roman" panose="02020603050405020304" pitchFamily="18" charset="0"/>
              </a:rPr>
              <a:t>；</a:t>
            </a:r>
            <a:endPar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endParaRPr>
          </a:p>
          <a:p>
            <a:pPr algn="just">
              <a:lnSpc>
                <a:spcPct val="150000"/>
              </a:lnSpc>
            </a:pPr>
            <a:r>
              <a:rPr lang="en-US"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不可接触性文化遗产：保护主体是文化创造者与传承者</a:t>
            </a:r>
            <a:r>
              <a:rPr lang="zh-CN" altLang="en-US"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zh-CN" altLang="zh-CN" sz="18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615203552"/>
      </p:ext>
    </p:extLst>
  </p:cSld>
  <p:clrMapOvr>
    <a:masterClrMapping/>
  </p:clrMapOvr>
  <p:transition spd="slow" advClick="0" advTm="0">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500"/>
                                      </p:stCondLst>
                                      <p:iterate type="lt">
                                        <p:tmPct val="1000"/>
                                      </p:iterate>
                                      <p:childTnLst>
                                        <p:set>
                                          <p:cBhvr>
                                            <p:cTn id="10" dur="1" fill="hold">
                                              <p:stCondLst>
                                                <p:cond delay="0"/>
                                              </p:stCondLst>
                                            </p:cTn>
                                            <p:tgtEl>
                                              <p:spTgt spid="35"/>
                                            </p:tgtEl>
                                            <p:attrNameLst>
                                              <p:attrName>style.visibility</p:attrName>
                                            </p:attrNameLst>
                                          </p:cBhvr>
                                          <p:to>
                                            <p:strVal val="visible"/>
                                          </p:to>
                                        </p:set>
                                        <p:animEffect transition="in" filter="wipe(up)">
                                          <p:cBhvr>
                                            <p:cTn id="11" dur="250"/>
                                            <p:tgtEl>
                                              <p:spTgt spid="35"/>
                                            </p:tgtEl>
                                          </p:cBhvr>
                                        </p:animEffect>
                                      </p:childTnLst>
                                    </p:cTn>
                                  </p:par>
                                  <p:par>
                                    <p:cTn id="12" presetID="22" presetClass="entr" presetSubtype="8" fill="hold" nodeType="withEffect">
                                      <p:stCondLst>
                                        <p:cond delay="100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143" y="254705"/>
            <a:ext cx="11436628" cy="990217"/>
            <a:chOff x="64293" y="254705"/>
            <a:chExt cx="11436628" cy="990217"/>
          </a:xfrm>
        </p:grpSpPr>
        <p:pic>
          <p:nvPicPr>
            <p:cNvPr id="4" name="图片 3"/>
            <p:cNvPicPr>
              <a:picLocks noChangeAspect="1"/>
            </p:cNvPicPr>
            <p:nvPr/>
          </p:nvPicPr>
          <p:blipFill>
            <a:blip r:embed="rId3"/>
            <a:stretch>
              <a:fillRect/>
            </a:stretch>
          </p:blipFill>
          <p:spPr>
            <a:xfrm>
              <a:off x="64293" y="254705"/>
              <a:ext cx="847725" cy="990217"/>
            </a:xfrm>
            <a:prstGeom prst="rect">
              <a:avLst/>
            </a:prstGeom>
          </p:spPr>
        </p:pic>
        <p:sp>
          <p:nvSpPr>
            <p:cNvPr id="31" name="AutoShape 28"/>
            <p:cNvSpPr>
              <a:spLocks noChangeAspect="1" noChangeArrowheads="1" noTextEdit="1"/>
            </p:cNvSpPr>
            <p:nvPr/>
          </p:nvSpPr>
          <p:spPr bwMode="auto">
            <a:xfrm>
              <a:off x="357188" y="500063"/>
              <a:ext cx="508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文本框 32"/>
            <p:cNvSpPr txBox="1"/>
            <p:nvPr/>
          </p:nvSpPr>
          <p:spPr>
            <a:xfrm>
              <a:off x="379405" y="549008"/>
              <a:ext cx="184731" cy="400110"/>
            </a:xfrm>
            <a:prstGeom prst="rect">
              <a:avLst/>
            </a:prstGeom>
            <a:noFill/>
          </p:spPr>
          <p:txBody>
            <a:bodyPr wrap="none" rtlCol="0">
              <a:spAutoFit/>
            </a:bodyPr>
            <a:lstStyle/>
            <a:p>
              <a:endParaRPr lang="zh-CN" altLang="en-US" sz="2000" dirty="0">
                <a:latin typeface="+mj-lt"/>
              </a:endParaRPr>
            </a:p>
          </p:txBody>
        </p:sp>
        <p:sp>
          <p:nvSpPr>
            <p:cNvPr id="34" name="文本框 33"/>
            <p:cNvSpPr txBox="1"/>
            <p:nvPr/>
          </p:nvSpPr>
          <p:spPr>
            <a:xfrm>
              <a:off x="1082684" y="378631"/>
              <a:ext cx="10418237" cy="584775"/>
            </a:xfrm>
            <a:prstGeom prst="rect">
              <a:avLst/>
            </a:prstGeom>
            <a:noFill/>
          </p:spPr>
          <p:txBody>
            <a:bodyPr wrap="none" rtlCol="0">
              <a:spAutoFit/>
            </a:bodyPr>
            <a:lstStyle/>
            <a:p>
              <a:r>
                <a:rPr lang="zh-CN" altLang="en-US" sz="3200" dirty="0"/>
                <a:t>文化遗产</a:t>
              </a:r>
              <a:r>
                <a:rPr lang="en-US" altLang="zh-CN" sz="3200" dirty="0"/>
                <a:t>——</a:t>
              </a:r>
              <a:r>
                <a:rPr lang="en-US" altLang="zh-CN" sz="2000" dirty="0"/>
                <a:t>《</a:t>
              </a:r>
              <a:r>
                <a:rPr lang="zh-CN" altLang="zh-CN" sz="2000" dirty="0">
                  <a:effectLst/>
                  <a:ea typeface="等线" panose="02010600030101010101" pitchFamily="2" charset="-122"/>
                  <a:cs typeface="Times New Roman" panose="02020603050405020304" pitchFamily="18" charset="0"/>
                </a:rPr>
                <a:t>被再造的中国大运河遗产话语下的地方历史文化符号与国家权力</a:t>
              </a:r>
              <a:r>
                <a:rPr lang="en-US" altLang="zh-CN" sz="2000" dirty="0">
                  <a:effectLst/>
                  <a:ea typeface="等线" panose="02010600030101010101" pitchFamily="2" charset="-122"/>
                  <a:cs typeface="Times New Roman" panose="02020603050405020304" pitchFamily="18" charset="0"/>
                </a:rPr>
                <a:t>》</a:t>
              </a:r>
              <a:endParaRPr lang="zh-CN" altLang="en-US" sz="3200" dirty="0"/>
            </a:p>
          </p:txBody>
        </p:sp>
      </p:grpSp>
      <p:sp>
        <p:nvSpPr>
          <p:cNvPr id="11" name="文本框 10">
            <a:extLst>
              <a:ext uri="{FF2B5EF4-FFF2-40B4-BE49-F238E27FC236}">
                <a16:creationId xmlns:a16="http://schemas.microsoft.com/office/drawing/2014/main" id="{22E09929-097B-4813-A07D-DE2684AC9834}"/>
              </a:ext>
            </a:extLst>
          </p:cNvPr>
          <p:cNvSpPr txBox="1"/>
          <p:nvPr/>
        </p:nvSpPr>
        <p:spPr>
          <a:xfrm>
            <a:off x="952857" y="1374080"/>
            <a:ext cx="10286286" cy="4615687"/>
          </a:xfrm>
          <a:prstGeom prst="rect">
            <a:avLst/>
          </a:prstGeom>
          <a:noFill/>
        </p:spPr>
        <p:txBody>
          <a:bodyPr wrap="square">
            <a:spAutoFit/>
          </a:bodyPr>
          <a:lstStyle/>
          <a:p>
            <a:pPr indent="266700" algn="ctr">
              <a:lnSpc>
                <a:spcPct val="150000"/>
              </a:lnSpc>
            </a:pPr>
            <a:r>
              <a:rPr lang="zh-CN" altLang="zh-CN"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世界文化遗产</a:t>
            </a:r>
            <a:r>
              <a:rPr lang="zh-CN" altLang="en-US"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标准</a:t>
            </a:r>
            <a:r>
              <a:rPr lang="zh-CN"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a:t>
            </a:r>
            <a:endParaRPr lang="en-US"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indent="266700" algn="ctr">
              <a:lnSpc>
                <a:spcPct val="150000"/>
              </a:lnSpc>
            </a:pPr>
            <a:endParaRPr lang="zh-CN" altLang="zh-CN" sz="16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342900" lvl="0" indent="-342900" algn="just">
              <a:lnSpc>
                <a:spcPct val="150000"/>
              </a:lnSpc>
              <a:buFont typeface="+mj-lt"/>
              <a:buAutoNum type="arabicPeriod"/>
            </a:pPr>
            <a:r>
              <a:rPr lang="zh-CN" altLang="zh-CN" sz="16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人类创造精神的代表作；</a:t>
            </a:r>
          </a:p>
          <a:p>
            <a:pPr marL="342900" lvl="0" indent="-342900" algn="just">
              <a:lnSpc>
                <a:spcPct val="150000"/>
              </a:lnSpc>
              <a:buFont typeface="+mj-lt"/>
              <a:buAutoNum type="arabicPeriod"/>
            </a:pPr>
            <a:r>
              <a:rPr lang="zh-CN" altLang="zh-CN" sz="16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展示出在一段时期内或世界某一文化区域内建筑、技术、古迹艺术、城镇规划或景观设计的发展方面人类价值观的重要交流；</a:t>
            </a:r>
          </a:p>
          <a:p>
            <a:pPr marL="342900" lvl="0" indent="-342900" algn="just">
              <a:lnSpc>
                <a:spcPct val="150000"/>
              </a:lnSpc>
              <a:buFont typeface="+mj-lt"/>
              <a:buAutoNum type="arabicPeriod"/>
            </a:pPr>
            <a:r>
              <a:rPr lang="zh-CN" altLang="zh-CN" sz="16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能为依然存在或已消失的文明或文化传统提供独特的或至少是特殊的见证；</a:t>
            </a:r>
          </a:p>
          <a:p>
            <a:pPr marL="342900" lvl="0" indent="-342900" algn="just">
              <a:lnSpc>
                <a:spcPct val="150000"/>
              </a:lnSpc>
              <a:buFont typeface="+mj-lt"/>
              <a:buAutoNum type="arabicPeriod"/>
            </a:pPr>
            <a:r>
              <a:rPr lang="zh-CN" altLang="zh-CN" sz="16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是一种建筑、建筑整体、技术整体及景观的杰出范例，展现历史上一个或几个重要阶段；</a:t>
            </a:r>
          </a:p>
          <a:p>
            <a:pPr marL="342900" lvl="0" indent="-342900" algn="just">
              <a:lnSpc>
                <a:spcPct val="150000"/>
              </a:lnSpc>
              <a:buFont typeface="+mj-lt"/>
              <a:buAutoNum type="arabicPeriod"/>
            </a:pPr>
            <a:r>
              <a:rPr lang="zh-CN" altLang="zh-CN" sz="16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是传统人类居住或土地使用的杰出范例，代表一种或几种文化，特别是由于不可逆变化的影响下变得十分脆弱；</a:t>
            </a:r>
          </a:p>
          <a:p>
            <a:pPr marL="342900" lvl="0" indent="-342900" algn="just">
              <a:lnSpc>
                <a:spcPct val="150000"/>
              </a:lnSpc>
              <a:buFont typeface="+mj-lt"/>
              <a:buAutoNum type="arabicPeriod"/>
            </a:pPr>
            <a:r>
              <a:rPr lang="zh-CN" altLang="zh-CN" sz="1600"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与具有突出的普遍意义的事件、活传统、观点、信仰、艺术作品或文学作品有直接或实质的联系。</a:t>
            </a:r>
            <a:endParaRPr lang="en-US" altLang="zh-CN" sz="16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lvl="0" algn="just">
              <a:lnSpc>
                <a:spcPct val="150000"/>
              </a:lnSpc>
            </a:pPr>
            <a:endParaRPr lang="zh-CN" altLang="zh-CN" sz="1600"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285750" indent="-285750" algn="ctr">
              <a:lnSpc>
                <a:spcPct val="150000"/>
              </a:lnSpc>
              <a:buFont typeface="Arial" panose="020B0604020202020204" pitchFamily="34" charset="0"/>
              <a:buChar char="•"/>
            </a:pPr>
            <a:r>
              <a:rPr lang="en-US"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“遗产标准“的确立立足于遗产本身的”</a:t>
            </a:r>
            <a:r>
              <a:rPr lang="zh-CN" altLang="zh-CN"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物质性</a:t>
            </a:r>
            <a:r>
              <a:rPr lang="zh-CN"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“和”</a:t>
            </a:r>
            <a:r>
              <a:rPr lang="zh-CN" altLang="zh-CN" b="1"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价值标准</a:t>
            </a:r>
            <a:r>
              <a:rPr lang="zh-CN"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“，以及隐匿在其后的”话语霸权“。</a:t>
            </a:r>
            <a:endParaRPr lang="en-US"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endParaRPr>
          </a:p>
          <a:p>
            <a:pPr marL="285750" indent="-285750" algn="ctr">
              <a:lnSpc>
                <a:spcPct val="150000"/>
              </a:lnSpc>
              <a:buFont typeface="Arial" panose="020B0604020202020204" pitchFamily="34" charset="0"/>
              <a:buChar char="•"/>
            </a:pPr>
            <a:r>
              <a:rPr lang="en-US" altLang="zh-CN" kern="100" dirty="0">
                <a:latin typeface="微软雅黑 Light" panose="020B0502040204020203" pitchFamily="34" charset="-122"/>
                <a:ea typeface="微软雅黑 Light" panose="020B0502040204020203" pitchFamily="34" charset="-122"/>
                <a:cs typeface="Times New Roman" panose="02020603050405020304" pitchFamily="18" charset="0"/>
              </a:rPr>
              <a:t> </a:t>
            </a:r>
            <a:r>
              <a:rPr lang="zh-CN" altLang="zh-CN" kern="100" dirty="0">
                <a:effectLst/>
                <a:latin typeface="微软雅黑 Light" panose="020B0502040204020203" pitchFamily="34" charset="-122"/>
                <a:ea typeface="微软雅黑 Light" panose="020B0502040204020203" pitchFamily="34" charset="-122"/>
                <a:cs typeface="Times New Roman" panose="02020603050405020304" pitchFamily="18" charset="0"/>
              </a:rPr>
              <a:t>肯定了非物质文化遗产中的”人“作为遗产标准的核心价值。</a:t>
            </a:r>
          </a:p>
        </p:txBody>
      </p:sp>
    </p:spTree>
    <p:extLst>
      <p:ext uri="{BB962C8B-B14F-4D97-AF65-F5344CB8AC3E}">
        <p14:creationId xmlns:p14="http://schemas.microsoft.com/office/powerpoint/2010/main" val="3828788675"/>
      </p:ext>
    </p:extLst>
  </p:cSld>
  <p:clrMapOvr>
    <a:masterClrMapping/>
  </p:clrMapOvr>
  <p:transition spd="slow" advClick="0" advTm="0">
    <p:push dir="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5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1" fill="hold" grpId="0" nodeType="withEffect">
                                      <p:stCondLst>
                                        <p:cond delay="500"/>
                                      </p:stCondLst>
                                      <p:iterate type="lt">
                                        <p:tmPct val="1000"/>
                                      </p:iterate>
                                      <p:childTnLst>
                                        <p:set>
                                          <p:cBhvr>
                                            <p:cTn id="10" dur="1" fill="hold">
                                              <p:stCondLst>
                                                <p:cond delay="0"/>
                                              </p:stCondLst>
                                            </p:cTn>
                                            <p:tgtEl>
                                              <p:spTgt spid="35"/>
                                            </p:tgtEl>
                                            <p:attrNameLst>
                                              <p:attrName>style.visibility</p:attrName>
                                            </p:attrNameLst>
                                          </p:cBhvr>
                                          <p:to>
                                            <p:strVal val="visible"/>
                                          </p:to>
                                        </p:set>
                                        <p:animEffect transition="in" filter="wipe(up)">
                                          <p:cBhvr>
                                            <p:cTn id="11" dur="250"/>
                                            <p:tgtEl>
                                              <p:spTgt spid="35"/>
                                            </p:tgtEl>
                                          </p:cBhvr>
                                        </p:animEffect>
                                      </p:childTnLst>
                                    </p:cTn>
                                  </p:par>
                                  <p:par>
                                    <p:cTn id="12" presetID="22" presetClass="entr" presetSubtype="8" fill="hold" nodeType="withEffect">
                                      <p:stCondLst>
                                        <p:cond delay="100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A06B5F3-771B-4430-974D-EB38729296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 y="401320"/>
            <a:ext cx="1508760" cy="1508760"/>
          </a:xfrm>
          <a:prstGeom prst="rect">
            <a:avLst/>
          </a:prstGeom>
        </p:spPr>
      </p:pic>
      <p:sp>
        <p:nvSpPr>
          <p:cNvPr id="4" name="文本框 3">
            <a:extLst>
              <a:ext uri="{FF2B5EF4-FFF2-40B4-BE49-F238E27FC236}">
                <a16:creationId xmlns:a16="http://schemas.microsoft.com/office/drawing/2014/main" id="{BFE1C5B2-30A0-4FB7-872A-44B72C3DFC0C}"/>
              </a:ext>
            </a:extLst>
          </p:cNvPr>
          <p:cNvSpPr txBox="1"/>
          <p:nvPr/>
        </p:nvSpPr>
        <p:spPr>
          <a:xfrm>
            <a:off x="2184400" y="924867"/>
            <a:ext cx="5140960" cy="461665"/>
          </a:xfrm>
          <a:prstGeom prst="rect">
            <a:avLst/>
          </a:prstGeom>
          <a:noFill/>
        </p:spPr>
        <p:txBody>
          <a:bodyPr wrap="square" rtlCol="0">
            <a:spAutoFit/>
          </a:bodyPr>
          <a:lstStyle/>
          <a:p>
            <a:r>
              <a:rPr lang="en-US" altLang="zh-CN" sz="2400" b="1" dirty="0"/>
              <a:t>——</a:t>
            </a:r>
            <a:r>
              <a:rPr lang="zh-CN" altLang="en-US" sz="2400" b="1" dirty="0"/>
              <a:t>世界文化遗产（物质）</a:t>
            </a:r>
          </a:p>
        </p:txBody>
      </p:sp>
      <p:sp>
        <p:nvSpPr>
          <p:cNvPr id="5" name="文本框 4">
            <a:extLst>
              <a:ext uri="{FF2B5EF4-FFF2-40B4-BE49-F238E27FC236}">
                <a16:creationId xmlns:a16="http://schemas.microsoft.com/office/drawing/2014/main" id="{AA83EADF-58DE-41B7-BF4D-9B170F7B941E}"/>
              </a:ext>
            </a:extLst>
          </p:cNvPr>
          <p:cNvSpPr txBox="1"/>
          <p:nvPr/>
        </p:nvSpPr>
        <p:spPr>
          <a:xfrm>
            <a:off x="2023109" y="1910080"/>
            <a:ext cx="7805057" cy="42001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rPr>
              <a:t>金字塔</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宙斯神像</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法洛斯灯塔</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巴比伦空中花园</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阿提密斯神殿</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罗德斯岛巨像</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毛索洛斯墓庙</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万里长城</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亚历山卓港</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兵马俑</a:t>
            </a:r>
          </a:p>
        </p:txBody>
      </p:sp>
      <p:pic>
        <p:nvPicPr>
          <p:cNvPr id="1030" name="Picture 6">
            <a:extLst>
              <a:ext uri="{FF2B5EF4-FFF2-40B4-BE49-F238E27FC236}">
                <a16:creationId xmlns:a16="http://schemas.microsoft.com/office/drawing/2014/main" id="{1946981B-B1CD-40BE-AFD2-2E075A110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1278" y="1213576"/>
            <a:ext cx="4072890" cy="28184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16299D0-EED8-4F58-8D23-73464B9D6E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439" y="3863327"/>
            <a:ext cx="3891280" cy="2482637"/>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B52143EB-BD89-4288-B0A0-BDBD72B9B674}"/>
              </a:ext>
            </a:extLst>
          </p:cNvPr>
          <p:cNvPicPr>
            <a:picLocks noChangeAspect="1"/>
          </p:cNvPicPr>
          <p:nvPr/>
        </p:nvPicPr>
        <p:blipFill rotWithShape="1">
          <a:blip r:embed="rId5">
            <a:extLst>
              <a:ext uri="{28A0092B-C50C-407E-A947-70E740481C1C}">
                <a14:useLocalDpi xmlns:a14="http://schemas.microsoft.com/office/drawing/2010/main" val="0"/>
              </a:ext>
            </a:extLst>
          </a:blip>
          <a:srcRect l="6693" t="19138"/>
          <a:stretch/>
        </p:blipFill>
        <p:spPr>
          <a:xfrm>
            <a:off x="8052888" y="3773030"/>
            <a:ext cx="3891280" cy="2529220"/>
          </a:xfrm>
          <a:prstGeom prst="rect">
            <a:avLst/>
          </a:prstGeom>
        </p:spPr>
      </p:pic>
      <p:pic>
        <p:nvPicPr>
          <p:cNvPr id="1026" name="Picture 2">
            <a:extLst>
              <a:ext uri="{FF2B5EF4-FFF2-40B4-BE49-F238E27FC236}">
                <a16:creationId xmlns:a16="http://schemas.microsoft.com/office/drawing/2014/main" id="{75BE2B23-3CB5-420A-8626-83191DE2CE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4880" y="1569801"/>
            <a:ext cx="3859574" cy="2529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19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F836811-2492-48E7-B742-F02E812C0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0" y="243840"/>
            <a:ext cx="2659933" cy="1697037"/>
          </a:xfrm>
          <a:prstGeom prst="rect">
            <a:avLst/>
          </a:prstGeom>
        </p:spPr>
      </p:pic>
      <p:sp>
        <p:nvSpPr>
          <p:cNvPr id="5" name="文本框 4">
            <a:extLst>
              <a:ext uri="{FF2B5EF4-FFF2-40B4-BE49-F238E27FC236}">
                <a16:creationId xmlns:a16="http://schemas.microsoft.com/office/drawing/2014/main" id="{CBAE7759-35E6-4ED3-9305-51F3A3A88D4C}"/>
              </a:ext>
            </a:extLst>
          </p:cNvPr>
          <p:cNvSpPr txBox="1"/>
          <p:nvPr/>
        </p:nvSpPr>
        <p:spPr>
          <a:xfrm>
            <a:off x="2737403" y="861525"/>
            <a:ext cx="6096000" cy="461665"/>
          </a:xfrm>
          <a:prstGeom prst="rect">
            <a:avLst/>
          </a:prstGeom>
          <a:noFill/>
        </p:spPr>
        <p:txBody>
          <a:bodyPr wrap="square">
            <a:spAutoFit/>
          </a:bodyPr>
          <a:lstStyle/>
          <a:p>
            <a:r>
              <a:rPr lang="en-US" altLang="zh-CN" sz="2400" b="1" dirty="0"/>
              <a:t>——</a:t>
            </a:r>
            <a:r>
              <a:rPr lang="zh-CN" altLang="en-US" sz="2400" b="1" dirty="0"/>
              <a:t>非物质文化遗产</a:t>
            </a:r>
          </a:p>
        </p:txBody>
      </p:sp>
      <p:sp>
        <p:nvSpPr>
          <p:cNvPr id="6" name="文本框 5">
            <a:extLst>
              <a:ext uri="{FF2B5EF4-FFF2-40B4-BE49-F238E27FC236}">
                <a16:creationId xmlns:a16="http://schemas.microsoft.com/office/drawing/2014/main" id="{12DCB515-18D8-463B-9949-2CA303E4F009}"/>
              </a:ext>
            </a:extLst>
          </p:cNvPr>
          <p:cNvSpPr txBox="1"/>
          <p:nvPr/>
        </p:nvSpPr>
        <p:spPr>
          <a:xfrm>
            <a:off x="2011680" y="2558562"/>
            <a:ext cx="3383280" cy="21226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mn-ea"/>
              </a:rPr>
              <a:t>表演艺术</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社会实践、礼仪、节庆活动</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有关自然界和宇宙的实践</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传统手工艺</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传统节日</a:t>
            </a:r>
          </a:p>
        </p:txBody>
      </p:sp>
      <p:pic>
        <p:nvPicPr>
          <p:cNvPr id="8" name="图片 7">
            <a:extLst>
              <a:ext uri="{FF2B5EF4-FFF2-40B4-BE49-F238E27FC236}">
                <a16:creationId xmlns:a16="http://schemas.microsoft.com/office/drawing/2014/main" id="{3EA562F0-344F-4F0B-A874-57D52C8DF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3083" y="2337240"/>
            <a:ext cx="2837733" cy="4256600"/>
          </a:xfrm>
          <a:prstGeom prst="rect">
            <a:avLst/>
          </a:prstGeom>
        </p:spPr>
      </p:pic>
      <p:pic>
        <p:nvPicPr>
          <p:cNvPr id="2052" name="Picture 4">
            <a:extLst>
              <a:ext uri="{FF2B5EF4-FFF2-40B4-BE49-F238E27FC236}">
                <a16:creationId xmlns:a16="http://schemas.microsoft.com/office/drawing/2014/main" id="{041AC250-4FF3-4068-8B63-799D545479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5967" y="895663"/>
            <a:ext cx="4737259" cy="19335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AB3662B4-3073-41DF-88B7-9827032C0C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1453" y="2078145"/>
            <a:ext cx="3275721" cy="265988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62D3FC10-8D27-4970-ADAC-BDE2B6FEFA38}"/>
              </a:ext>
            </a:extLst>
          </p:cNvPr>
          <p:cNvPicPr>
            <a:picLocks noChangeAspect="1"/>
          </p:cNvPicPr>
          <p:nvPr/>
        </p:nvPicPr>
        <p:blipFill rotWithShape="1">
          <a:blip r:embed="rId6">
            <a:extLst>
              <a:ext uri="{28A0092B-C50C-407E-A947-70E740481C1C}">
                <a14:useLocalDpi xmlns:a14="http://schemas.microsoft.com/office/drawing/2010/main" val="0"/>
              </a:ext>
            </a:extLst>
          </a:blip>
          <a:srcRect t="15115"/>
          <a:stretch/>
        </p:blipFill>
        <p:spPr>
          <a:xfrm>
            <a:off x="5394960" y="4592254"/>
            <a:ext cx="3920173" cy="2122697"/>
          </a:xfrm>
          <a:prstGeom prst="rect">
            <a:avLst/>
          </a:prstGeom>
        </p:spPr>
      </p:pic>
    </p:spTree>
    <p:extLst>
      <p:ext uri="{BB962C8B-B14F-4D97-AF65-F5344CB8AC3E}">
        <p14:creationId xmlns:p14="http://schemas.microsoft.com/office/powerpoint/2010/main" val="1430605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8FEC8FAB-DDE0-42B9-A725-A25DB005B7A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GdQ+E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Z1D4SLORUx7mAwAA3BAAACcAAAB1bml2ZXJzYWwvZmxhc2hfcHVibGlzaGluZ19zZXR0aW5ncy54bWzVWO9u2kgQ/85TrHzqx2LSJpcUGaIoAQWVQAqOrtXpFC3eAe9lvet611D66Z7mHqxPcrNeIFBIa9rjlBOKwLMzv/k/401w/ikRZAqZ5ko2vKNqzSMgI8W4nDS8u7D98swj2lDJqFASGp5UHjlvVoI0Hwmu4yEYg6yaIIzU9dQ0vNiYtO77s9msynWa2VMlcoP4uhqpxE8z0CANZH4q6By/zDwF7S0QSgDgX6LkQqxZqRASOKQbxXIBhDO0XHLrFBVtQXXs+Y5tRKOHSaZyyS6VUBnJJqOG98vZhf0seRzUFU9A2pjoJhIt2dQpY9xaQcWQfwYSA5/EaO7psUdmnJm44b2uvbIwyO5vwxTgzndqYS4VBkGaBX4ChjJqqHt0Cg18MnpJcCQ2lzThUYgnxAag4V2F98Nu56p13+uHreH9dXjTdTbsIRS23od7CIWdsNvah78s/PWH29ag2+m9vQ/7/W7YuX2UwohuBCTwNyMWYGRVnkWwClhg4jwZScoFFulXYdRgsMwFzSYQqjbHLI6p0OCRP1OYvMup4GaO3VDDbngASC90CpEZ2LQ1PJPl4D3COUA0DHO5qomTN6uaOD3bcN132h/d2mllQI2hUYzFg7TCtMBfJy3ZxkpuuGafyUgJtnIIkhGwHk1grSeGD1y2kfPII2NMgkBXLzJOhUe4QdejlbDOR9pwU/Ree52TIBYOCSA3w61QRDHN9EbEV1G3hR81f+8pA/oPFwpHeor1N5ULRuYqJ4I/ADGKYJrzBH/FQNabiYwzlRRU7HdDtOBo3JTDDNh5GUUfUEWSoyQOl1SAcRo+5vwzGcFYZYgLdIqjCOlcO/zqXsAp1foRlC5tfOFapNO7ar1/YR2kbEpltCc41gYkqTkIPp0TqcxSDsMR0VxDkRTGWXFWxrfqj6dB8yQXLs3/djLWoA+YksNo2Scx37WgtNqYTotGtM1VQGMLckyJw8SDCCcLlzmUBYyoJEqKOaERTm9t23rKVa6R4hrYQesft9DJEy6LpwlOQdSYMchKQdaOXr0+Pvn19OxNvep/+evvl98UWuy1W0GtOrfYLp9cnOWkvlqf3xH6xhLdkm2rLLGFyraU7n4xWCyw7REf+Hb17N5ExcJ8joto2LoYXF6TQWt41w2H9TLF0FPYdyaKsZzG9j2yjEz/LsR0tErB26iXqvNybL1+KQPfluEauM17u7Z1S5mAk3riJg/OasETjuX2v+i7p1rg51v2P2m7n3oBdD17oLYDmkUxZvRgVfDsx9ohw/ucIuaeVle2jTta4O+8DduThEueYBzt3l5doZsnxzW89e08qlQQbfM/Es3KP1BLAwQUAAIACABnUPhIFvREU74CAABVCgAAIQAAAHVuaXZlcnNhbC9mbGFzaF9za2luX3NldHRpbmdzLnhtbJVWbW/aMBD+vl+B2HfSvdJJKVJLmVSJrdVa9buTHImFY0f2hY5/P1/iNDYkwDhVwnfP4zvfG43NlsvFh8kkTpVQ+hkQucwNaTrdhGc306RGVHKWKokgcSaVLpmYLj7+bD5x1CDPsdQO9KWcDUuhdzNvPpdQnI9vc5IxQqrKisn9WuVqlrB0m2tVy+xsaMW+Ai243Frk1Y/5cjXqQHCDDwhlENPqmuQySqXBGKCQvq9IzrIES0B0nq6az4Wc3tXp1x/QdtxwbGi3n0jGaBXLIUzy9S3JOF7a28OqzElOExD+ooV++UwyChVsDzq8/P4ryShDVXX1Pz1SaZVTQkPO6SK+c4RimR0/iuqK5CyBHkSOzlbBpad5670Hcl/9uY9pXLUST5TXg4VARU8ELFDXEEfdqbWZQr091mjnAxYbJowF+Koe9GSDfmK16a4JdT3uD7xxmfl3OU0PeVWiLmHZBuwjQ0NPWC7vmmXhuX5XeRFq2Dmld6en7aG/bWKPoZ62hz4LnsGjFPtj/KGpJXVlvmOuoKcrYK0gmT1mztqdOit5WtPwGu/5TtFhSpXBwlA4L7wEqlwcNbo2pOgopliyHc8ZciV/ES7ZPyNUJo4O9K7ZhlsrRo4ChjquCdHuaT9iOob96FIZNmT7s9A/rT1P0G7xmylDZGlR2p8lM504nh0T62QaDTNoT1o46Ae5URdySqa3oF+UEr6XJtoxilQIF4NVO1xj8DjychBHw0mO3SVD2Zd1mYBe2aJx6Jom1LW4gueFsH/4yuENss7oyjJibalY2Psk4+9N6SlcCwDTadE1QHtoLWUtkAvYgXBWT9G8eOxpsbENPtZut7iGDfrj6TQHHekBvJZ0m6JvlYMV4hkGCK82rmFGazm/hpElpnlZMPbdFu6nKNjL3TKj3gv2WKNwvRTcbO3HKbRK+nfyH1BLAwQUAAIACABnUPhIhFv6tL0DAADtDwAAJgAAAHVuaXZlcnNhbC9odG1sX3B1Ymxpc2hpbmdfc2V0dGluZ3MueG1s1Vfvbts2EP/upyA09GOtpH+W1JAdBImCGHXtzFawFsMQ0OLZ4kKRGknZdT/tafZgfZIeRduJ6ySVu6TbYASOjne/u/vdHc+Kjj7mgsxAG65kO9hv7gUEZKoYl9N2cJmcPT8MiLFUMiqUhHYgVUCOOo2oKMeCm2wE1qKqIQgjTauw7SCztmiF4Xw+b3JTaHeqRGkR3zRTlYeFBgPSgg4LQRf4ZRcFmGCJUAMA/3Ill2adRoOQyCO9U6wUQDjDyCV3SVFxbnMRhF5rTNPrqValZCdKKE30dNwOfjo8dp+Vjkc65TlIR4npoNCJbYsyxl0QVIz4JyAZ8GmG0R68CsicM5u1g5d7LxwMqofbMBW4T506mBOFHEi7xM/BUkYt9Y/eoYWP1qwEXsQWkuY8TfCEuPzbwWlyNep1T+Or/iCJR1fnybuej2EHoyR+n+xglHSTXryLfl348w8X8bDX7b+9SgaDXtK9uLFCRjcIicJNxiJkVpU6hTVhkc3KfCwpF9ijX9FowGKXC6qnkKgzjlWcUGEgIH8UMP2lpILbBQ7DHg7DNUBxbApI7dCVrR1YXUJwA+cBMTCs5bonXr9Z98TB4Ubqofd+k9adUUbUWppm2Dwoq0KLwtuildpEyY3U3DMZK8HWCU2QZYG5HGtORUC4xdzS9al1DNgzLpB/Z7vfnEi7lVyaUW02OFzz6Fo57fzWVxbM7z45L7pP9VdVCkYWqiSCXwOximDhyhz/y4DcHg8y0SqvpIIaS4zgDMiMwxzYUR1HH9BFXqIl3haFAOs9/FnyT2QME6URF+gM7xaUc+PxmzsBF9SYG1C6ivGZb/pu/zR+/8wlSNmMynRHcKw25IV9Eny6IFLZlR3SkdLSQFUUxll1Vie35veXwfC8FL7Mj12MW9BPWJKn8bJLYb4ZQW23GZ1Vg+iGq4LGEeRYEo+JByneDFyWUBcwpZIoKRaEpngfGzfWM65KgxI/wB7afH+E3p5wWT1NcdWjR81A14Lc23/x8tXrnw8O37Sa4ee//n7+oNFyU10I6tz5VXVy7yqsZ/XVQvyG0QNrccv2TOncNSrbcnr3ql+upO0rPgrdQrh7t1Qr8MesllF8PDw5J8N4dNlLRq065e0rnCSbZtggE/dbr47N4DJBguNa8I7HWp1bT60/qBXg2zpaQ79LL27t0Voh4N079XcJ3r6C5xwb6H8xSfc19T8fwh8ySA//SPNj9liDBFSnGdboyer67189j0rYf4kD/7R+9dl414nCO98qGyjffEXvNL4AUEsDBBQAAgAIAGdQ+EjjgzzrngEAACEGAAAfAAAAdW5pdmVyc2FsL2h0bWxfc2tpbl9zZXR0aW5ncy5qc42Uy27CMBBF93xF5G4rRJ+h3aFCJSQWldpd1YUThhDh2JbtpKSIf2/s8IgfofVs4quTO+OxPLtB1CyUoug52plvs3+z90YDrSlRwrWtkx690DqSJF/CR14AySkgB6mOv57k/ZlojVeYyI4zosY1qd8VcNnxQyxEc782JEKgDIlV4O/vELgNgD8ncNA5WHuoTqeTUilGhymjCqgaUiYKbBh09WpW94wOzCoQf6ArnIJlGpvVR54dH2IdXS5lBce0XrCMDROcbjLBSrrsy7+uOYjmzjctMHqKX2aWHcmlmiso3MSzsY5+kguQEg55H2c6gjDBCZCO78isC6hl7B/Ioatc5upIT250dGmOM/C6NJ7osDHaeHndjHX4nIKtaom7Wx0WQXANwrOa3uuwQMZL/o8L5IJluiMe6vf8hBKGlznNDqlHOoKcLlbb9nXvfFBT/hRZT4g5T2gdepJF4EnSgCYDmrLG0jGtdNIuQmn7Z5YrskBifnEKWdUod47o/WeEsFI4XRfNeGimo245yOYbxJyumoxfbqlOAZUztAb7X1BLAwQUAAIACABnUPh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BnUPhIsuC9bWQAAABlAAAAHAAAAHVuaXZlcnNhbC9sb2NhbF9zZXR0aW5ncy54bWyzsa/IzVEoSy0qzszPs1Uy1DNQUkjNS85PycxLt1UKDXHTtVBSKC5JzEtJzMnPS7VVystXUrC347LJyU9OzAlOLSkBKixWKMhJrEwtCknNBTJKUv0Sc4Eqn61Y+GzufiV9Oy4AUEsDBBQAAgAIAPeSU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GdQ+EiIplZk2QgAAOk9AAApAAAAdW5pdmVyc2FsL3NraW5fY3VzdG9taXphdGlvbl9zZXR0aW5ncy54bWztW81u48gRvucpGgoW2AUC64f6c6BRQJEtmxiZ0oq0PZMgECixbREm2QrZ0owWOuRFcsglyFvkXXLY50h1k7RIWZJJexaLYGmOB8Pq+qqqu366m4XphU+Or6xDRj3nJ4s51DcIY47/GPZ/h1BvQV0aTAISEhZW95R7x7fpF81/oJwG1JBZvm0FtsJHw34NDcUP6nbkrtqFt+ag2UCdJm7gLlJxS4GxS0m9lBQYUxt1pVc9EBHJDciC+Oy41F41M/oSoPkhCZjm2+RrX8pyp4eyM7gKLNsBvrDfbvJnl2jdqU3+oGa91WnhXUOWJKmNlJZaV2u7TueyI9cRrjVbNWk36DakhoTqrVb9sr2rdxotCd6Gl22Q0sSXbdTsNJsNddfADUAjWR6oDWXXkS7rdRm04e6lshsOB51aDdXrdamp7lptaTioIeCWQIYsdfkCSqo0kNo7eSDXuxIaKsPBsLnDKm4rLdRt4HattmsOBlKttl/c/ezSy7Wn5p5OspyvCDzqgqOjPLaqR4Krt1gHATCbxFu5FiPItzzyofLzv//58z/+U4ljUsRvwpGYkqVGRCBzfD+C96riJRkR2tPhn6Yjx/5Qma8Zo/7FgvoMTLrwaeBZbqX/+yhCYvvzIOmGBEVwD9aC7NV1xE9eWKwLohaec6AF9VaWvx3RR3oxtxZPjwFd+3YuM5fbFQlcx38C7tplR8FnFblOyDRGvIx9uMuf/LAVVKWQcPPamD+5kK41J26isSZ+CuD2Kl9fkQPoxgkdJqBynT/noCvrkWQd0JX5cx7jg5as1zr8eR3EyFcG7BJP8sZZdtfakiCrJCqKZ1F0tV4VjadVQB/5Ymdxrzv6GedSqDH+I7ewxp9cID5BrjCXl+JlE/NXDxjj18Na0vNACzg3XVxikhA5GcyU8c1E1j/PRuOr8WygXVX6SpSViKfl941292u91f6hV41xOSUZN/JolJWFhLBWLZ8s3ZyORzMQiEczHX8yK33+d2Ho+NYcaTqu9ON/FBYwmeK7Sp//nQd6O51i3ZwZI03FM82Y6WNTrMsIm1it9D/TNVpaG4IYRRuHfEFsSRCUZycgKHQdWwzwku34a5JDnzq+kTV9NsWGOdUUUxvrlb5Bg2D7ByHZWrMlBM/SCpHthNbcJbZQCyEixnl5Ae3iFIbgD1s6wEk9y/Ev8mifyveafjUzx+ORMcO6mlAqfezbSA0srqm4oKls4CnICCzYrd8Gn4noExKQ7LqFhVxrV9cj+DW5IdfO49KFX/YGayYYXDIhfg4gBA6eQtQZxv14qvI1BIXIQisrDL/QwM4ETdp1OWRrujKG0FTMlHyTi0lkg+MdfwGhQxYsh7wbbBjyFZ4Nxp8gxiE3xwVB44+Qkh8Lgj5jA3IIGzlgunynXck8I3gaJgmS5ODC4vHubpG1WACOr+bGoesQKHyFIU1ENoYXhTUZ+MdbcKQmj05keyQYFlu8PTobAqYENmxzOXRBGVKwyqPrx1vtz7OhrI2wOoNwU8f3M1NUSa7Us7bIpwxZ9sbyFwTNycJaQyZsYcx2bDHGPS9M+Nva+QlZLK4/38WlS1fxp+/eYFKm4B2xDI7IoAyOKSv2mna+bPEM3mgIj/WTVuRZgDebYChYl6fa+Nu4KHS8tRtV6W/hqGfjijrrVTvev1753fYLGGNEJXigQUUbOLQQCMNOzLcc2DzdQkBNH4K6SVTPoeDze2ghAfo4lqFT9A4xd7ByGUPuYEWLibjHA0Mz4bB1T+b89pEDLHI18tpxf/M7okvgGv6cqnPyQOG85BJrEx1kYO8S7s/j5dRRKbO1mJo5AsN1kPkYBRVIdR2P36Hyib29wclSRLtBZj73dO3aIrtd50nsCLDOa4+8PIc9BNQTVNcKk7iONqU/vdOQaIrTSO+k2AHiOUFz+yqVn+/ymIHlqXI9U2RdwfxGwfPZzY+D7OBrMjKN2UgecAmQJp7FFkvYhR/4PS+/rOhGoOKhDPLiyRvEChbL//79X/nFHNgTUVFM/WNROZD8vGriZ3l/0Skj4V9zyDHlQRYqXnIC4wtVAs1/vzI1CNBvcmWxom3Jox7/xJVLNaRA7EbZNGXl+gayxBBJQdcBnAULCrmRpx+h8ImzfqV/YwVPUDhNSt2igsTK89hkhW3YX3HXzHV8UhD+7p2IT97UJjNZVcXdH3LUdRZP0fZrwwUm/syHXPpYRJ5yLetQnQ9EEtthxWWKzS2pWlASovd9Qdgc3eueCfsPKq4FNZxlvs/4LKDuhH/ZevkpFxj4hzgI4z4L+JU+eUtzhEv6JfZd/8FyQ2BLkw5ZJ2DDhB8WY5FZ2iH3lOeOnZYbUw4Z76gL+4ISTSfNnx04hCnKQHz6TRnzTHphOVyz4qGU/BT1EKCTr+wlIEU9BBh8VxnDze4l6nAoDU0+yA2sIE3P4z3gIb6oUzFP8pbl4RaM+IfZMLVQMSHL6VGb9MXuaDoeiROa09IGV09Y3POfDzA3HDPfGoysQt53yND38Vs9H8A95jCXnI5uMQ3IwfSs+OuxDIidcSwFovbB4VJEVMS2K/KhAhcRa7HklT6soFjGhwpXGzVlTuFWST3j5awQ0hPlXFTzFE7M4jzQ51W8GIRGyX4e1Ku+WKde9ZyDerHY0/7z196cBBhCwCFJaGZpae5l8iXsThxIE5bYsSdG0wLYEmT7cEVKdKUImbASp6okqKKX9DgcLZnjkg1xY54UIbU256ffCyHJzoe2zEbkgaXLSEw5mgMpthdJEFe6fSgelMDUwEmYuJEdxUUjxbYdZs1DMfsjpSrZe/ZZfWQ3Soo0j/ZMfabswO3VI7qA99Ty96rpbRZK1JHGao5uK/p+QVfbH8qma9l0LZuuZdO1bLqWTdey6Vo2Xcuma9l0LZuuZdO1bLqWTdey6Vo2Xcuma9l0LZuuZdO1bLqWTddft+m6F52z55pSkKfpmjI9V891z1+g5boH/VY7ruKyWbZcf9WW6+uqfnsd1xhUtlx/4ZbrmaT7f+65HtIACvJO/m/u/wFQSwMEFAACAAgAaFD4SO+PBMGnGAAAi0MAABcAAAB1bml2ZXJzYWwvdW5pdmVyc2FsLnBuZ+18C1RT19YuHnvE66lwentaqwbSXttaHy0ipohAose2VKtSq5Aihl0P1agIUcIz5EFrb+0DiFURBSX1WqQlkC1FEnkk0VKJEGJUDBsIEG1IImxCTEIeOzvJ/hM89XnOuOfef/xj/P+9MAYjydrrm48155pz7qzM/fWHm+Jmz5o3KyAgYPa699/5KCDgj0BAwHTazBm+kc6vaw75XqbRP4r7a4DgGm7E9+EZ6pqNawIC6rl/cu/4o+/zf9v/fhI9ICCozf8/TUb78dOAgLUvr3tnzda8FOMghX/OkSAzS14HCsNW3/368xfN7+g3vBq6Z/cL8Npv3nyj/t03Sl5cfGzrrc9/+v4vZ19g7r4SuvuNvzbuCe7v39b9l43PV2zrEzRGYHmK0kaovGlh7i59MwlwLiuwSxxtKxqgy2BuztCBxhEVGRC7RslShq0qjDXSbyBh+QH+v4zzwlsDCXRg0N7udNEwO00XPd0/vp+WSaVQuGCYeOIjZPXk1PH48TpIC6eB4kTi5EBh9/C4q8Sd9Ixq/jT/55UbxwUm5y9zJB9Knnt4fXT25OSYl7RL/K+X5r4ETM6+dsk5a5LTjHby5OyIZZI/+N+c+sz8gu/ldkkY2/wt2SfATVWuxHp6ybrO5MORr9DWZke8PokovKfE3EoyKLb3n+5494hX2jo7f0GN+kb4JJkvfNew1oiG929WyOdvHiwpmST68vs3t2ZHr7qPf3ndFpXx7n1xPn91Y4LobCrTb6+ZR1Yk/G8Bvxy0F9OY2lHEwJMeD6MVILoyEMB++VPYQL4CNgI8qYC7uUMGKhswnLpHS0Y1YAZjexXKvFm19QHtU/0NSmKBTZArhkdPm5gGSoZGwjI8B3LLkeZcKTqYm2JloJABVHPry7gc/UmqALgG0PbGshvZ2ABdOejjNDhxcb0D+eGDn5pDQiYXePXKKlwK/USXmSDr2FlcnzbWCpkJeCmxvS5ZJNDYJ7rjpeZmpn2PtxxUArTFmspE2IFk6xqo5MjYDJakzr2t6gPwAbGLmsyZlAUwlWg9GQ2yxG6WhBh4ayxFBqXDSefRGxGHrjNZXsYWxH5hmzReTR0emli5LvvhGnmElbbmGT0s+CQfNlzUy4MLmBSg24XURca+RTJUvjrJ5NK6cRHh88S2PcKQ+C223ooU3ulUJkV5lcIznZMlvDp3ktSmTGlsiTbNfmtLPEXa+mXv6AE4bejIp5P2WtnhEbbLPZxfF8s1IC+wIsyQdzKMNEsLu5Ia4bg/D/hkogkeWR/CJ0TPRLd/cRGU6cnZSmnb5X22V8XYTvihMo2p6JGdCF04Mv7Qk7Z0vpId22b7emHlxdANVsi3COzoC4Jwgk6u1pCxbdgKSaKF9bMNVXkdfa5VfFlCj+z4W02jOVlFoN+f79yyyGbtO3SLsHWc85c1QvwmekDdl9CY3aiG8NTo27uUsY4BG7wEIfa5PHsxdCnJtJHLr+W+Scn8v/fO/6qA6zaxiWUaVWu8dtUHYeIsmwnzmi5dHnbksLkGB4P8yEQ8ZsaTwVZLp8oXkXIMhCMlW9k0gyOPDeY+5ENBulauk9FcKWBGnGwy3vy5uQi8ufPvjnPwLS0/a+59D7v2vdy5mPLeffIRd5dL1pd9dz8QPfskZOKuY9DEdkzufddREnI0kjm6hdfs8oW+/Ybn6L+TYPDbIZBlTKPlndAZlGfWr1qP2QAs23aDy54Y9Zm/iuQ6S2q2XiXe3wZzs2KvOssXGDSeQQ0leHVUkG7mMak+YiL0vaiPdNAR6fq4N6QyC7oYS+GM03ktMPbxVakBGYOY6mqSZyQaFEc9RiethKTOfLkz/O6OmOl2OeC12JxLQqpsnqzui80h1GrTY7NJuct5SHMYIPUkHYuapfvqmJ10djlPLBo6Lpz+keRNvHSII34zsBrHduDDODweemUOsJRUOXHR1hWh3I7hZ6mpreNyqdZhGSM/IHs3AqBPdAC0eYcyTymm7Sk+gzhxcWSkVnyMlsyl6GSKNYtk1bgEepHizCIODwTwYTxzuS7VklqnLJPG39Ru83okZdI2h2Xlo5Kmc/Qw+wvF5hUaoWduLeK0nZ1lSeKj+OTDbSMM4d6gWgS1eZF6q7W2niDn1leyKmjJYVR47mc3teX3zfkcZPtemyZkP7s6qArp6rZ19RgbPizDfSVcsDnoB7XI8NWFdoiJGbkvXC2zZidEXdejGbyECrwvGH3AXYs4IrGUXFLOJx4eTo1pz3ROOtX+GZTqEjBqXwbvRvM20n9/Wb5mtyevsM4YkUzf3gnpCi+wi9YcT+1mZ3XKNCuW6VDD9ZY344b2HD4SqrMUpLLwCTqHbN5uESZbW/q7y20KAehjHfVZQNCatDf6sa8Kcd9kbui8IZz3gdUXe+v9YtHkIl1qInLAkg1rxwNr3PNEPICBS9aOuloknfUE6SFL+iK8iIU+8K/TqyT66ye1u71vFOLWdzP0o4xdad4YiDCzyrisgqtwAMoeOWBlQT4H+RsZWdpD6BXcyWa1epa1EIdyijrBRtcJtUMuM6Seoz63nkZGcpdLy3qu9o/M+PhRDpcaZvQa7zVwzsE5K/pLTiVJMEZyyfdRVwXUbn2qiGQiJLfdZfDcvWm7O8uguxU6qP7LvgR2lwe2aNOlevdL6GeJjL90SquRXHqHVI7E/uwJ3RA5+/zvu2pVNrN0Yvcx5c2hoPNq6jFaxGSQPrWmzJzAcCdPH9vYlrbr37W7/wmEMVJVJkjJ15VGS49m/WopiJFCLQ9zhMAXtgrIGrc+EuS9EIjb8kS4+k8em3+5xQclDNscjnkOWYq2SAtssNQLk6X3/iQNiNFbCqKk1daCaKms+hGF5wBM82jHQl4r47evFxYe7DSZ3Smmmodhlmiv55amzt6/FBEPPZQgK79nyfYvH59Z892MlecED/LlGf683YWpo49O+Ox1z71gbFkg2UM39DY/IsTe79dFXWPByZrfviciHfHHsYEo4eOUjphtvUVg2U/8BwXA3ZoZ5Z8yY9/WwjufYDIX4CqcjJNPMGiHUiMkKeemyE6RnSI7SbbgsNmWikd7G0fTCzBLGGZ5needqNbkqb3mo8Gsu2t1MO0ID56Od16yySNZEhSxLo0nIsPz8bmoVzrxgTQrHXPFvftIMZcwe0WHk7HPl0N5zl8XCrAh9wjPuwexi5cGdtcRtg2ZDpf/PGqL7LiczaqsIALepHGbsmGfhhp9MYOkWYR3DDwtY/ROpqea46rmg0zdEkg6BP/Y6wlRl5Qhz97QIKc1TaFvQQ3robyTUqVMl/rzKN2QajEiQvdK2IaGZ4mJJKqEjeb3qC3ZiNDWWAuFIRLkACQbYpivzAGJaJ8yhbQLOyDiqtmtoi3/QJMiEJ7LRzfXH02Pk12YoVjKUUC63Sczr3fdsZSSU5q8OCR1ukXHpLC9S/FSD25RoJIwy7C61XNjBmxO8pbzOMU/LErmVDJ30dgSJmar7+EVdDgAU0tIklXHZLKLmF0MliSenY5EQbBFt7c3VvS0nUOHqZKMuCvrhJWvNdeGR8gBOk7R89JJ7c6SUjh160FjStA5WCs48zYgaIfc/SLSt4S4WzZDx+YsTHiBLd2HRfZKWj1M2IbYPkVgBuYx5LdkPVJaq1YfLQJl9pwSUAV3+1J8adQ2AQRSj+u/Lwc1Jcdglt0SN3u4YRMUsQ26nlQMqqEqI696L9qYYGpg5aP1EGx1JMCsoU2UB3nor2TC9Ve1cH1spxZOlLwZpyJcEjia1pUIkK4+3A6rQ+Us147ZDb9kYDFw+FEjug+Q7GGKR5SOHPgp1zXW4QD6vQEvm49GC4eE+IU+7S9ne4icZ9YE1SCZwnbFTk+aJ+1DBT7qsLJcUcY3Z3s+Pmgb68XthSApO2PMFR6IZNfy8C2l3CTleUUZhBoMfLY+jR0Lw3LRTvU0p/HmI4ktYfrG5ZJQ9cEiEFl6y8j9w9V66zlqTo7SuZ0md2iCTkVt0t9t6pTVha+Q3TCaytyMxKgsARhGGrcbpAKZAYZS6e9QuEpuBS81YTa46FC3Oy/qQgbmuFpPAHg0jYQo/dJG7WezaP/I0p8ydWbVU8JUmG3Ls5+y2C6meMPTSz4XCPsHftwOyW9NkZ0iO0X2n5DtNJdqXfV4tN7Ci5b1PHItFhk+qnt/Ou6Dx7+P8GVNWeeZGSuPP14CpzDN7yrZ//Og/Ikq+pzEUgpu96VU/OK4+bfNxzVqJJb4H3EDsMijAjwvBC5M5z/gvWmRrInmq61xtxaSkI5o7Icq6JGLk8tBNk6NTI38iyO+mkjjbI8UVBaMN/Gplfn6/j+Fte43vBnpOKlk6kd/qq5sZjhaNCyj3ajOHbLc6wRRtqTEqLVCFd4BxFBw6ml6oozB5lCAx/EisNmW0t6+sDLvN8b5Lsc6JLOkPrjBvWqc+sYgkXgIKgPYiEvHMjEN0abWibzEh1/B+9PneC5TMc0yUs2TWFugivZ25rl9xNc5g8IQIv3q9rYx79wqhB0pThez0Xr6n1NMDSkp6aT45j1MhbKhsq/lvR6jls4cYg/YzJZ6NRYrBFC7mZv5yN7yVyNrOPq0ksMOy9gNpj6N+BbHfUmCW2rtu4DYcdEi5TcUmvxypMbuPwoonkYAUkClLAYda4BMR7VUXwXIYp9iqheT4nwlXwkTG01TfrdCI5QcZ+YX/wibkTQvUS6rU5bx0orBqNt6OZzW5UgCtGe3P9jr+9ffL9sJsiu4+Q7le3Wdl7OKj0W9r0frzMsDB4yry9dSfSorHB0iMLNVoSw7qLfb0ooUFpbVWtfzUjm3w5E8uAJnWN3s+W4mwk67V9cO+aSw0I0kje8+f+8Tyt4yZ8/+2rG8NVEXsZ7+Q9e0iMAeZj6t+HTa8ECimKihovBeD5EUv62OKw071IPbCEWkQldbWG6XWyX7mBcG8MJMsaMPI1i17/5EuKUdwi2ApN9wwnRaPnaxx0W2Oc7eFRIyBRadOw9xGbnLrl7OQrugdNiBFPXgWGTV/uYw/FGAyr5m1EJQKTZ/WC2qU4qwfnzZI1/u+4s2TwkIA3zlKxGHruwU183bDC1rrlxTrtvfPGPAww3rlaR7ZhYyo+RrIkgyrw3ZoCLUDq2QCJQNQws10nmANTU9UMUccFnHZdBSaQ/hGQPvQLQ9Q9rudtnXGs9+/LgVWjRmQuAVXKjjZ1wkJEczC7vuhB/qOHZ22B73Yu1lgkaIHZgR9aXAoSbSs1GXOw82tI5LvzSafOUrV0rssWvrLNp90h4m5rt52OgzPuyaZ4Vs4Y6DGUFXUK71R/Ljvh06TLpYlfqEwxeB/eT/85HQLCYFu4KxIsUpXPYTFj9mzkYBq3RE5wZR2Fz78LTlNV8yPb1cMrSiNgOgMVnMJzaxI1oyJGGhjI8pykzKAngjqKxk2ftgqLq6ktHJfTXv1yfmB7u6oBHdnJS8Oy4d4aLepLEJcinS2riGh8ctx3xJPWfcbDtJrWxqzoZ7bKA8p0h1lvzEZoj23fQcmK42E1ja+ZqL7JZQ8RNO0SSDDL5YNeqPC+wo/wFfMcjNe8rTG13BaQmgsn7yfMgbnK67W07TlNQzJmqeClcIXtHJ6ytvG7VTRUMTrrE+Kk8cClhPnmdceDq2rcp5nJXCWcOaGpka+Q8b0Tk7D3jaSO6205ybN+H/P84bpwBTgCnAFGAKMAWYAkwBpgBTgCnAFGAKMAWYAkwBpgBTgCnAFGAKMAWYAvy/CtAg13LHu5YcmdBb3tv6YBRw/zYHlGAek+Zk0qsjmFx9OPJ//X6ueSkEcP4yR5DCsqmi6d++SqFovmidrVKc+Bd7GwNuP3v/sDKA+skks4CV0//l9sjL0V5UiqGTVwtFx//9BB/ItGkeIPUYaYCnj+fpUx0iue/wAbQRaGFYOhbio5BsHVQGUNliFW+yRfT29vECpscFSdm2IYdEhIvBJyA2PUTx3O8svXZHIoO4HLdWdwn5UQ62uKwxP8Yzf3seqhEZPW4l5laVSSaqIsVef9cpyIZFbLg/juS6ESk+bc33IgaNU+PdwnPdotDUXnqHLF0jLMW6erQSREEbsgltrgKPgdGt+U70G30DtwBDNRpvFP5WsqcoX5kR6GMfmu2IlRAzlAyKBRZ4Y4L/R1wt3vkZ/mLohRqRabA5G94Iyu+8DfDWAq4zeNcZGHBwtTEWDoqjWDlWHnKSl59aqPiM7ml439+lxdDurzSVSfWoXtujtpjeDSpHhDaLnbVENSlBFldOSmO73S2naBqJJlk3oDzhGMvxr9HmLI02jcCMeauGpPwps7bzuaUcRTif0ZUYlKtadlyZNRCUgtSP67Tm2xaOw3j4pNLVdZkADAUfi7pgIPGZUYFWm3JfsQg+gDh2xD6/StZlbNjKuRfIOY/bX1bhLTnlirIoz6eMh5Zx9DYHsl0Lq81FCD22JcTPfGs79HwdJxZNkd3EmYTT+zfGWG3Go9gGOzaW+UMX4DibJ2mtLC2fPjKPRP91O3cdbFobVIFS6/WmFo4w0hMSZaMPyxFHFmNg3g4RWMAXhyhPkGQNar8/hX5htk2re6WWoU4kNuxHu9rWB7HhvtJTgE2ZUQyiryz3KXFiTyw7Cd/AcK/IGJrIHV5DkomJGS5X6Ds2T16QyuDvn877uAgM3j17h0ottGuhxKAMJKcNVvNdVMcyGTSqXaiFxXxipN+P2/7GZK1Om8kfEg5L17O7UzPzFLzGJE9t/LUlnKxLOfeGvF2Qzx1v/GEPGgGILGYYUMfDhno93CPb1sxD+j0h+deVB0Du/X6h1sbQfmezKUVjf9lnmYPNZWbCIZUt4m+OzOvJ2JmzO0nfHAhFpPSSwzBvo7fh4+lpJRWI8jWZmXAYDH+bQ1mgs7Ms2n1xClyMyNSAXy06J11QzSxxF+STgG/v9xXV7fTJG/Vp3Wb4dZSjK0giZXxCc+W1Zls4sBtydc9LhtSZ97bT5NQKAUTDDiannaBw1d6G5LV7JESO8UuF25AiJp722TdVsMaRIjmeEcD+UOXQWiCOByKHtd77ZT7R0aSkeOy+/TOfpgSXACLWBkm8hI0e+MjWNGmiF7VL9ueoHKmdr9jODaFDjpQCm4psatWPpzBGqiJZraN0/0aOWdpOvj1WY5KRnAdJF60hXtfh5kpVOcuYBrSwNxC12aWgXGQAk4hoNhbOV/rbue+dfwn4rIEvwUNflXv0NK9+PoiJNagYxkcf9u04XQMgMlW0pUtYaPNWVoY/2By64px1imLzXOwP5n8QdJ5PwqykMHwD+cHVfqdfMb5aRAOwQyyh/3f3o6zCSB8PMnL2mRoRTQYZOYX8LQ8A267uIMT1+H/xNervNFAFkpyXW1pNLFOL6yee6ydY9tKOHYkskl6ZT0nnfLGaDehMVkhlIGFIy1CkRujxfPSAVLO1jsaCR6kcOxUM7HH3HY1ErsYRMz0nmPsk8bb6QihBw/UJkYhYAatjUVyfOzhdl9rDKVwin/a2phI7U7eUMw57UxN58/2G3xEuGR+OSNZYKx3HDqa9hq8wbWEtvZ3tswOxJRvFD/YfJwX6Ya8ImE01rgN/fLgR5itJmNvGff7H93quxbt/jd/uMeMxs4rk1ZIsJxD/0TyMD7usyAyokwDjcb7FrKX+LMjcOuh96XNmPvps71INFQ0//sCqULE7eI9OmTfI5SPgKkyhcSsamfmYHfCoALFLB3h1mQPaG+TZJQN1LnYT3udcUVv/rkL+bi3c9qEnX8h2VXNcLmmNJCSRhHTES/bUyqF0vPVOMMc5KuO4ZZqJlaHBqt6rgzWmMnQzi1S59oHvwf6W8/F5CVsIPVUeLXs4jv0DE8eV7N03nKFyyD0/SvDKM64Bf6oI/tac3eZknKyp/64lQRPmOOtixxx6RI1RWdCwX41slIf63scM/T4xFcVfX1Xmxj2yhHj37UA5drvHpx0gCb+lk6MiA2c/HGvKV1IOhnK5v7N3OmWkFHa8pNRC/13pJpPZZsyboY4akDf8NtnjEbwRPZBt8Xf4kn0ZVwoEFcT0e70mzLtx7YJctImHNllQHZvpgQESbLzKPc07+3eF5CwuSJNF9F67k8J7wfGt1Pkt2VSgQTu/azzCVTh+Ir54D5O4dWEA9lXJKGpdMyzr4lJYmybdccSXNumkg0bcuCHpAOAZJYMcOwy6O8FjqbDlOy5z2BWO9DJ5o6mTWb0M9k3PElDPn25bpPxGHk7geNO8cA8Cs/M8xRpnMcwJidbsypssCRYvLAbLfuvmeSdUqAbz8pNFGYOvAWU0/pA/YQa8PPefFQp5Mv/TCCz3H+Rw6vVcKJfp02aJZuZkgbEnM5clw3yrcpz2zGRdsKKpRaJdbBm7jxa9N17XZ3OWe3wpP/73R0lsHK/lR7ZDY345/P3biZLnJy80+p9F4cEEAm/w63hZSFLAOM0/vO7dTe8I/vrJ5/8GUEsDBBQAAgAIAGhQ+EgrC8BtSgAAAGsAAAAbAAAAdW5pdmVyc2FsL3VuaXZlcnNhbC5wbmcueG1ss7GvyM1RKEstKs7Mz7NVMtQzULK34+WyKShKLctMLVeoAIoZ6RlAgJJCJSq3PDOlJAMoZGBujBDMSM1MzyixVbIwMIUL6gPNBABQSwECAAAUAAIACABnUPhIDmokTmIEAAAFEQAAHQAAAAAAAAABAAAAAAAAAAAAdW5pdmVyc2FsL2NvbW1vbl9tZXNzYWdlcy5sbmdQSwECAAAUAAIACABnUPhIs5FTHuYDAADcEAAAJwAAAAAAAAABAAAAAACdBAAAdW5pdmVyc2FsL2ZsYXNoX3B1Ymxpc2hpbmdfc2V0dGluZ3MueG1sUEsBAgAAFAACAAgAZ1D4SBb0RFO+AgAAVQoAACEAAAAAAAAAAQAAAAAAyAgAAHVuaXZlcnNhbC9mbGFzaF9za2luX3NldHRpbmdzLnhtbFBLAQIAABQAAgAIAGdQ+EiEW/q0vQMAAO0PAAAmAAAAAAAAAAEAAAAAAMULAAB1bml2ZXJzYWwvaHRtbF9wdWJsaXNoaW5nX3NldHRpbmdzLnhtbFBLAQIAABQAAgAIAGdQ+EjjgzzrngEAACEGAAAfAAAAAAAAAAEAAAAAAMYPAAB1bml2ZXJzYWwvaHRtbF9za2luX3NldHRpbmdzLmpzUEsBAgAAFAACAAgAZ1D4SD08L9HBAAAA5QEAABoAAAAAAAAAAQAAAAAAoREAAHVuaXZlcnNhbC9pMThuX3ByZXNldHMueG1sUEsBAgAAFAACAAgAZ1D4SLLgvW1kAAAAZQAAABwAAAAAAAAAAQAAAAAAmhIAAHVuaXZlcnNhbC9sb2NhbF9zZXR0aW5ncy54bWxQSwECAAAUAAIACAD3klNHI7RO+/sCAACwCAAAFAAAAAAAAAABAAAAAAA4EwAAdW5pdmVyc2FsL3BsYXllci54bWxQSwECAAAUAAIACABnUPhIiKZWZNkIAADpPQAAKQAAAAAAAAABAAAAAABlFgAAdW5pdmVyc2FsL3NraW5fY3VzdG9taXphdGlvbl9zZXR0aW5ncy54bWxQSwECAAAUAAIACABoUPhI748EwacYAACLQwAAFwAAAAAAAAAAAAAAAACFHwAAdW5pdmVyc2FsL3VuaXZlcnNhbC5wbmdQSwECAAAUAAIACABoUPhIKwvAbUoAAABrAAAAGwAAAAAAAAABAAAAAABhOAAAdW5pdmVyc2FsL3VuaXZlcnNhbC5wbmcueG1sUEsFBgAAAAALAAsASQMAAOQ4AAAAAA=="/>
  <p:tag name="ISPRING_PRESENTATION_TITLE" val="P037 全动态简约简单大气混合美学黑白灰色线条工作汇报PPT模版"/>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
      <a:majorFont>
        <a:latin typeface="Calibri"/>
        <a:ea typeface="微软雅黑"/>
        <a:cs typeface=""/>
      </a:majorFont>
      <a:minorFont>
        <a:latin typeface="Calibri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2602</TotalTime>
  <Words>1008</Words>
  <Application>Microsoft Office PowerPoint</Application>
  <PresentationFormat>宽屏</PresentationFormat>
  <Paragraphs>99</Paragraphs>
  <Slides>13</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华文宋体</vt:lpstr>
      <vt:lpstr>微软雅黑 Light</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一点素材；https://Dian1.taobao.com</dc:title>
  <dc:creator>一点素材;https://Dian1.taobao.com</dc:creator>
  <dc:description>一点素材；https://Dian1.taobao.com</dc:description>
  <cp:lastModifiedBy>支 美慧</cp:lastModifiedBy>
  <cp:revision>66</cp:revision>
  <dcterms:created xsi:type="dcterms:W3CDTF">2016-07-24T06:34:07Z</dcterms:created>
  <dcterms:modified xsi:type="dcterms:W3CDTF">2021-01-05T10:06:20Z</dcterms:modified>
</cp:coreProperties>
</file>