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6B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94638" autoAdjust="0"/>
  </p:normalViewPr>
  <p:slideViewPr>
    <p:cSldViewPr snapToGrid="0">
      <p:cViewPr varScale="1">
        <p:scale>
          <a:sx n="86" d="100"/>
          <a:sy n="86" d="100"/>
        </p:scale>
        <p:origin x="-15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D4E3-9A34-4BDC-B2CF-8714E4C554B3}" type="datetimeFigureOut">
              <a:rPr lang="de-DE" smtClean="0"/>
              <a:pPr/>
              <a:t>30.08.2017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40483-3D36-42B7-82DC-66D7AFD834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F41F-0840-4B1E-97D1-A5CC49477AAA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06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2FCD-C95F-4956-82DD-A83FB683ABDE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61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0069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0069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2D3-61FC-4950-ACBF-753ED2E999B2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02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AB2-7244-4F1E-A168-B4E98DBCD7DF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33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1366839"/>
            <a:ext cx="6872288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300" y="4246564"/>
            <a:ext cx="68722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E6D3-F03C-49CD-8E15-4DC49E266F8C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36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8893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38893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5669-F1A1-4C27-A4D9-18BA599407A2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61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480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480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1AC0-FC57-42F7-B6D5-7CB2DFAEF429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92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39A2-BCAF-411B-B977-65CAE7E382A3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3ADE-A8AB-42DA-BC65-3E443F5226DB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5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6894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675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EA31-28D2-451C-B527-D9AD5334548B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8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277"/>
            <a:ext cx="4629150" cy="44799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606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156B-A8C1-4FDE-AF9C-A65AC24AA9FF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42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 dirty="0" smtClean="0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87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 dirty="0" smtClean="0"/>
              <a:t>Kliknite da biste uredili stilove teksta prototipa</a:t>
            </a:r>
          </a:p>
          <a:p>
            <a:pPr lvl="1"/>
            <a:r>
              <a:rPr lang="bs-Latn-BA" dirty="0" smtClean="0"/>
              <a:t>Drugi nivo</a:t>
            </a:r>
          </a:p>
          <a:p>
            <a:pPr lvl="2"/>
            <a:r>
              <a:rPr lang="bs-Latn-BA" dirty="0" smtClean="0"/>
              <a:t>Treći nivo</a:t>
            </a:r>
          </a:p>
          <a:p>
            <a:pPr lvl="3"/>
            <a:r>
              <a:rPr lang="bs-Latn-BA" dirty="0" smtClean="0"/>
              <a:t>Četvrti nivo</a:t>
            </a:r>
          </a:p>
          <a:p>
            <a:pPr lvl="4"/>
            <a:r>
              <a:rPr lang="bs-Latn-BA" dirty="0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C6EE15F-D999-4A33-AD90-27E77794BB55}" type="datetime1">
              <a:rPr lang="de-DE" smtClean="0"/>
              <a:pPr/>
              <a:t>30.08.2017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699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0B7371-373E-4D93-A138-879E0635481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8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-Entwicklung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319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 </a:t>
            </a:r>
            <a:r>
              <a:rPr lang="de-DE" dirty="0" smtClean="0"/>
              <a:t>Daten </a:t>
            </a:r>
            <a:r>
              <a:rPr lang="de-DE" dirty="0" smtClean="0"/>
              <a:t>speichern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pPr lvl="1"/>
            <a:r>
              <a:rPr lang="de-DE" dirty="0" err="1" smtClean="0"/>
              <a:t>Initialer</a:t>
            </a:r>
            <a:r>
              <a:rPr lang="de-DE" dirty="0" smtClean="0"/>
              <a:t> Speicherplatz, welcher auch vom System erkannt und gelöscht werden kann</a:t>
            </a:r>
          </a:p>
          <a:p>
            <a:pPr lvl="1"/>
            <a:r>
              <a:rPr lang="de-DE" dirty="0" smtClean="0"/>
              <a:t>Key-Value-Prinzip</a:t>
            </a:r>
          </a:p>
          <a:p>
            <a:pPr lvl="1"/>
            <a:r>
              <a:rPr lang="de-DE" dirty="0" smtClean="0"/>
              <a:t>Erlaubte Typen</a:t>
            </a:r>
          </a:p>
          <a:p>
            <a:pPr lvl="2"/>
            <a:r>
              <a:rPr lang="de-DE" dirty="0" smtClean="0"/>
              <a:t>Boolean</a:t>
            </a:r>
          </a:p>
          <a:p>
            <a:pPr lvl="2"/>
            <a:r>
              <a:rPr lang="de-DE" dirty="0" err="1" smtClean="0"/>
              <a:t>Float</a:t>
            </a:r>
            <a:endParaRPr lang="de-DE" dirty="0" smtClean="0"/>
          </a:p>
          <a:p>
            <a:pPr lvl="2"/>
            <a:r>
              <a:rPr lang="de-DE" dirty="0" err="1" smtClean="0"/>
              <a:t>Int</a:t>
            </a:r>
            <a:endParaRPr lang="de-DE" dirty="0" smtClean="0"/>
          </a:p>
          <a:p>
            <a:pPr lvl="2"/>
            <a:r>
              <a:rPr lang="de-DE" dirty="0" smtClean="0"/>
              <a:t>Long</a:t>
            </a:r>
          </a:p>
          <a:p>
            <a:pPr lvl="2"/>
            <a:r>
              <a:rPr lang="de-DE" dirty="0" smtClean="0"/>
              <a:t>String</a:t>
            </a:r>
          </a:p>
          <a:p>
            <a:pPr lvl="2"/>
            <a:r>
              <a:rPr lang="de-DE" dirty="0" err="1" smtClean="0"/>
              <a:t>StringSet</a:t>
            </a:r>
            <a:endParaRPr lang="de-DE" dirty="0" smtClean="0"/>
          </a:p>
          <a:p>
            <a:r>
              <a:rPr lang="de-DE" dirty="0" smtClean="0"/>
              <a:t>Komplexere Daten über Datenbank</a:t>
            </a:r>
            <a:endParaRPr lang="de-DE" dirty="0" smtClean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1AC0-FC57-42F7-B6D5-7CB2DFAEF429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8 </a:t>
            </a:r>
            <a:r>
              <a:rPr lang="de-DE" dirty="0" smtClean="0"/>
              <a:t>APK bauen in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smtClean="0"/>
              <a:t>Studio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Unsignierte</a:t>
            </a:r>
            <a:r>
              <a:rPr lang="de-DE" dirty="0" smtClean="0"/>
              <a:t> APK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Nur für Debugging geeignet</a:t>
            </a:r>
          </a:p>
          <a:p>
            <a:r>
              <a:rPr lang="de-DE" dirty="0" smtClean="0"/>
              <a:t>Meiste Geräte verbieten Update</a:t>
            </a:r>
          </a:p>
          <a:p>
            <a:r>
              <a:rPr lang="de-DE" dirty="0" smtClean="0"/>
              <a:t>Manche Geräte erlauben keine Installation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Signierte APK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Zur Verteilung ohne und mit </a:t>
            </a:r>
            <a:r>
              <a:rPr lang="de-DE" dirty="0" err="1" smtClean="0"/>
              <a:t>App</a:t>
            </a:r>
            <a:r>
              <a:rPr lang="de-DE" dirty="0" smtClean="0"/>
              <a:t>-Store</a:t>
            </a:r>
          </a:p>
          <a:p>
            <a:r>
              <a:rPr lang="de-DE" dirty="0" smtClean="0"/>
              <a:t>Signierung ermöglicht Updates</a:t>
            </a:r>
          </a:p>
          <a:p>
            <a:r>
              <a:rPr lang="de-DE" dirty="0" smtClean="0"/>
              <a:t>Signierung benötigt Key Store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AB2-7244-4F1E-A168-B4E98DBCD7DF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 Ziel des </a:t>
            </a:r>
            <a:r>
              <a:rPr lang="de-DE" dirty="0" err="1" smtClean="0"/>
              <a:t>Wokshops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Einrichtung Entwicklungsumgebung</a:t>
            </a:r>
          </a:p>
          <a:p>
            <a:r>
              <a:rPr lang="de-DE" dirty="0" smtClean="0"/>
              <a:t>Sichtweisen in </a:t>
            </a:r>
            <a:r>
              <a:rPr lang="de-DE" dirty="0" err="1" smtClean="0"/>
              <a:t>Android</a:t>
            </a:r>
            <a:r>
              <a:rPr lang="de-DE" dirty="0" smtClean="0"/>
              <a:t> Studio</a:t>
            </a:r>
          </a:p>
          <a:p>
            <a:r>
              <a:rPr lang="de-DE" dirty="0" smtClean="0"/>
              <a:t>Struktur einer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r>
              <a:rPr lang="de-DE" dirty="0" smtClean="0"/>
              <a:t>Oberflächen</a:t>
            </a:r>
          </a:p>
          <a:p>
            <a:r>
              <a:rPr lang="de-DE" dirty="0" smtClean="0"/>
              <a:t>Ausführen und Debugging in </a:t>
            </a:r>
            <a:r>
              <a:rPr lang="de-DE" dirty="0" err="1" smtClean="0"/>
              <a:t>Android</a:t>
            </a:r>
            <a:r>
              <a:rPr lang="de-DE" dirty="0" smtClean="0"/>
              <a:t> Studio</a:t>
            </a:r>
          </a:p>
          <a:p>
            <a:r>
              <a:rPr lang="de-DE" dirty="0" smtClean="0"/>
              <a:t>Daten speichern</a:t>
            </a:r>
          </a:p>
          <a:p>
            <a:r>
              <a:rPr lang="de-DE" dirty="0" smtClean="0"/>
              <a:t>APK bauen in </a:t>
            </a:r>
            <a:r>
              <a:rPr lang="de-DE" dirty="0" err="1" smtClean="0"/>
              <a:t>Android</a:t>
            </a:r>
            <a:r>
              <a:rPr lang="de-DE" dirty="0" smtClean="0"/>
              <a:t> Studio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5DE1-D53B-42BA-8633-B73926014846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 Einrichtung Entwicklungsumgebung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wird benötigt:</a:t>
            </a:r>
          </a:p>
          <a:p>
            <a:pPr lvl="1"/>
            <a:r>
              <a:rPr lang="de-DE" dirty="0" smtClean="0"/>
              <a:t>Java JDK</a:t>
            </a:r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SDK</a:t>
            </a:r>
          </a:p>
          <a:p>
            <a:pPr lvl="1"/>
            <a:r>
              <a:rPr lang="de-DE" dirty="0" err="1" smtClean="0"/>
              <a:t>Androidgeeignete</a:t>
            </a:r>
            <a:r>
              <a:rPr lang="de-DE" dirty="0" smtClean="0"/>
              <a:t> IDE</a:t>
            </a:r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 Studio (</a:t>
            </a:r>
            <a:r>
              <a:rPr lang="de-DE" dirty="0" err="1" smtClean="0"/>
              <a:t>enthäkt</a:t>
            </a:r>
            <a:r>
              <a:rPr lang="de-DE" dirty="0" smtClean="0"/>
              <a:t> bereits </a:t>
            </a:r>
            <a:r>
              <a:rPr lang="de-DE" dirty="0" err="1" smtClean="0"/>
              <a:t>Android</a:t>
            </a:r>
            <a:r>
              <a:rPr lang="de-DE" dirty="0" smtClean="0"/>
              <a:t> SDK)</a:t>
            </a:r>
          </a:p>
          <a:p>
            <a:pPr lvl="2"/>
            <a:r>
              <a:rPr lang="de-DE" dirty="0" err="1" smtClean="0"/>
              <a:t>Eclipse</a:t>
            </a:r>
            <a:r>
              <a:rPr lang="de-DE" dirty="0" smtClean="0"/>
              <a:t> mit </a:t>
            </a:r>
            <a:r>
              <a:rPr lang="de-DE" dirty="0" err="1" smtClean="0"/>
              <a:t>Android</a:t>
            </a:r>
            <a:r>
              <a:rPr lang="de-DE" dirty="0" smtClean="0"/>
              <a:t> Development Tools (ADT)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AB2-7244-4F1E-A168-B4E98DBCD7DF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Sichtweisen in </a:t>
            </a:r>
            <a:r>
              <a:rPr lang="de-DE" dirty="0" err="1" smtClean="0"/>
              <a:t>Android</a:t>
            </a:r>
            <a:r>
              <a:rPr lang="de-DE" dirty="0" smtClean="0"/>
              <a:t> Studio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0: Messages</a:t>
            </a:r>
          </a:p>
          <a:p>
            <a:pPr lvl="1"/>
            <a:r>
              <a:rPr lang="de-DE" dirty="0" smtClean="0"/>
              <a:t>Informationen, Warnungen, Fehler</a:t>
            </a:r>
          </a:p>
          <a:p>
            <a:r>
              <a:rPr lang="de-DE" dirty="0" smtClean="0"/>
              <a:t>1: Project</a:t>
            </a:r>
          </a:p>
          <a:p>
            <a:pPr lvl="1"/>
            <a:r>
              <a:rPr lang="de-DE" dirty="0" smtClean="0"/>
              <a:t>Zeigt Projektbestandteile</a:t>
            </a:r>
          </a:p>
          <a:p>
            <a:pPr lvl="1"/>
            <a:r>
              <a:rPr lang="de-DE" dirty="0" smtClean="0"/>
              <a:t>Verschiedene Ansichten einstellbar</a:t>
            </a:r>
          </a:p>
          <a:p>
            <a:pPr lvl="2"/>
            <a:r>
              <a:rPr lang="de-DE" dirty="0" smtClean="0"/>
              <a:t>Project: komplettes Projekt</a:t>
            </a:r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: </a:t>
            </a:r>
            <a:r>
              <a:rPr lang="de-DE" dirty="0" err="1" smtClean="0"/>
              <a:t>android</a:t>
            </a:r>
            <a:r>
              <a:rPr lang="de-DE" dirty="0" smtClean="0"/>
              <a:t>-optimierte Übersicht</a:t>
            </a:r>
          </a:p>
          <a:p>
            <a:r>
              <a:rPr lang="de-DE" dirty="0" smtClean="0"/>
              <a:t>6: </a:t>
            </a:r>
            <a:r>
              <a:rPr lang="de-DE" dirty="0" err="1" smtClean="0"/>
              <a:t>Android</a:t>
            </a:r>
            <a:r>
              <a:rPr lang="de-DE" dirty="0" smtClean="0"/>
              <a:t> Monitor</a:t>
            </a:r>
          </a:p>
          <a:p>
            <a:pPr lvl="1"/>
            <a:r>
              <a:rPr lang="de-DE" dirty="0" smtClean="0"/>
              <a:t>Lognachrichten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AB2-7244-4F1E-A168-B4E98DBCD7DF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Struktur einer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Manifest</a:t>
            </a:r>
          </a:p>
          <a:p>
            <a:pPr lvl="1"/>
            <a:r>
              <a:rPr lang="de-DE" dirty="0" err="1" smtClean="0"/>
              <a:t>App</a:t>
            </a:r>
            <a:r>
              <a:rPr lang="de-DE" dirty="0" smtClean="0"/>
              <a:t>-Informationen</a:t>
            </a:r>
          </a:p>
          <a:p>
            <a:pPr lvl="1"/>
            <a:r>
              <a:rPr lang="de-DE" dirty="0" err="1" smtClean="0"/>
              <a:t>Activities</a:t>
            </a:r>
            <a:r>
              <a:rPr lang="de-DE" dirty="0" smtClean="0"/>
              <a:t> und </a:t>
            </a:r>
            <a:r>
              <a:rPr lang="de-DE" dirty="0" err="1" smtClean="0"/>
              <a:t>Intents</a:t>
            </a:r>
            <a:r>
              <a:rPr lang="de-DE" dirty="0" smtClean="0"/>
              <a:t> werden hier angemeldet</a:t>
            </a:r>
          </a:p>
          <a:p>
            <a:pPr lvl="1"/>
            <a:r>
              <a:rPr lang="de-DE" dirty="0" smtClean="0"/>
              <a:t>Berechtigungen anfordern</a:t>
            </a:r>
          </a:p>
          <a:p>
            <a:r>
              <a:rPr lang="de-DE" dirty="0" smtClean="0"/>
              <a:t>Java-Klassen</a:t>
            </a:r>
          </a:p>
          <a:p>
            <a:pPr lvl="1"/>
            <a:r>
              <a:rPr lang="de-DE" dirty="0" smtClean="0"/>
              <a:t>Logik und Tests</a:t>
            </a:r>
          </a:p>
          <a:p>
            <a:r>
              <a:rPr lang="de-DE" dirty="0" smtClean="0"/>
              <a:t>Ressourcen</a:t>
            </a:r>
          </a:p>
          <a:p>
            <a:pPr lvl="1"/>
            <a:r>
              <a:rPr lang="de-DE" dirty="0" smtClean="0"/>
              <a:t>Bilder, Layouts, Strings, Farben, Konstanten</a:t>
            </a:r>
          </a:p>
          <a:p>
            <a:r>
              <a:rPr lang="de-DE" dirty="0" err="1" smtClean="0"/>
              <a:t>Gradle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err="1" smtClean="0"/>
              <a:t>App</a:t>
            </a:r>
            <a:r>
              <a:rPr lang="de-DE" dirty="0" smtClean="0"/>
              <a:t>-Informationen</a:t>
            </a:r>
          </a:p>
          <a:p>
            <a:pPr lvl="1"/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AB2-7244-4F1E-A168-B4E98DBCD7DF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4668" y="1845994"/>
            <a:ext cx="3134163" cy="384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 Oberflächen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Elementare Oberflächenelemente</a:t>
            </a:r>
          </a:p>
          <a:p>
            <a:pPr lvl="1"/>
            <a:r>
              <a:rPr lang="de-DE" dirty="0" smtClean="0"/>
              <a:t>Label</a:t>
            </a:r>
          </a:p>
          <a:p>
            <a:pPr lvl="1"/>
            <a:r>
              <a:rPr lang="de-DE" dirty="0" err="1" smtClean="0"/>
              <a:t>EditText</a:t>
            </a:r>
            <a:endParaRPr lang="de-DE" dirty="0" smtClean="0"/>
          </a:p>
          <a:p>
            <a:pPr lvl="1"/>
            <a:r>
              <a:rPr lang="de-DE" dirty="0" smtClean="0"/>
              <a:t>Button</a:t>
            </a:r>
          </a:p>
          <a:p>
            <a:r>
              <a:rPr lang="de-DE" dirty="0" smtClean="0"/>
              <a:t>Komplexere Oberflächenelemente</a:t>
            </a:r>
          </a:p>
          <a:p>
            <a:pPr lvl="1"/>
            <a:r>
              <a:rPr lang="de-DE" dirty="0" err="1" smtClean="0"/>
              <a:t>ScrollView</a:t>
            </a:r>
            <a:endParaRPr lang="de-DE" dirty="0" smtClean="0"/>
          </a:p>
          <a:p>
            <a:pPr lvl="1"/>
            <a:r>
              <a:rPr lang="de-DE" dirty="0" err="1" smtClean="0"/>
              <a:t>ListView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ViewGroup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Fasst Views zusammen</a:t>
            </a:r>
          </a:p>
          <a:p>
            <a:r>
              <a:rPr lang="de-DE" dirty="0" smtClean="0"/>
              <a:t>Ordnet diese an</a:t>
            </a:r>
          </a:p>
          <a:p>
            <a:pPr lvl="1"/>
            <a:r>
              <a:rPr lang="de-DE" dirty="0" smtClean="0"/>
              <a:t>LinearLayout</a:t>
            </a:r>
          </a:p>
          <a:p>
            <a:pPr lvl="1"/>
            <a:r>
              <a:rPr lang="de-DE" dirty="0" err="1" smtClean="0"/>
              <a:t>RelativeLayout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5669-F1A1-4C27-A4D9-18BA599407A2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5.1 Oberflächen Aufblasen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Repräsentiert eine Funktion</a:t>
            </a:r>
          </a:p>
          <a:p>
            <a:r>
              <a:rPr lang="de-DE" dirty="0" smtClean="0"/>
              <a:t>Werden in Manifest-Datei angemeldet</a:t>
            </a:r>
          </a:p>
          <a:p>
            <a:r>
              <a:rPr lang="de-DE" dirty="0" smtClean="0"/>
              <a:t>Aufruf über </a:t>
            </a:r>
            <a:r>
              <a:rPr lang="de-DE" i="1" dirty="0" err="1" smtClean="0"/>
              <a:t>startActivity</a:t>
            </a:r>
            <a:r>
              <a:rPr lang="de-DE" i="1" dirty="0" smtClean="0"/>
              <a:t>(</a:t>
            </a:r>
            <a:r>
              <a:rPr lang="de-DE" i="1" dirty="0" err="1" smtClean="0"/>
              <a:t>Intent</a:t>
            </a:r>
            <a:r>
              <a:rPr lang="de-DE" i="1" dirty="0" smtClean="0"/>
              <a:t>)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Fragment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Teil einer </a:t>
            </a:r>
            <a:r>
              <a:rPr lang="de-DE" dirty="0" err="1" smtClean="0"/>
              <a:t>Activity</a:t>
            </a:r>
            <a:endParaRPr lang="de-DE" dirty="0" smtClean="0"/>
          </a:p>
          <a:p>
            <a:r>
              <a:rPr lang="de-DE" dirty="0" smtClean="0"/>
              <a:t>Nimmt meist nur einen Teil des Bildschirms ein</a:t>
            </a:r>
          </a:p>
          <a:p>
            <a:r>
              <a:rPr lang="de-DE" dirty="0" smtClean="0"/>
              <a:t>Wird meist dynamisch ersetzt</a:t>
            </a:r>
          </a:p>
          <a:p>
            <a:r>
              <a:rPr lang="de-DE" dirty="0" smtClean="0"/>
              <a:t>Aufruf über Transaktionen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1AC0-FC57-42F7-B6D5-7CB2DFAEF429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5.2 Lebenszyklus</a:t>
            </a:r>
            <a:endParaRPr lang="de-DE" dirty="0"/>
          </a:p>
        </p:txBody>
      </p:sp>
      <p:pic>
        <p:nvPicPr>
          <p:cNvPr id="11" name="Inhaltsplatzhalter 10" descr="activity_life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847" y="1201093"/>
            <a:ext cx="4109290" cy="5310837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1AC0-FC57-42F7-B6D5-7CB2DFAEF429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6 </a:t>
            </a:r>
            <a:r>
              <a:rPr lang="de-DE" dirty="0" smtClean="0"/>
              <a:t>Ausführen und Debugging in </a:t>
            </a:r>
            <a:r>
              <a:rPr lang="de-DE" dirty="0" err="1" smtClean="0"/>
              <a:t>Android</a:t>
            </a:r>
            <a:r>
              <a:rPr lang="de-DE" dirty="0" smtClean="0"/>
              <a:t> Studio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Ausführen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Google stellt Systemabbilder für </a:t>
            </a:r>
            <a:r>
              <a:rPr lang="de-DE" i="1" dirty="0" smtClean="0"/>
              <a:t>Virtual Devices </a:t>
            </a:r>
            <a:r>
              <a:rPr lang="de-DE" dirty="0" smtClean="0"/>
              <a:t>bereit</a:t>
            </a:r>
          </a:p>
          <a:p>
            <a:pPr lvl="1"/>
            <a:r>
              <a:rPr lang="de-DE" dirty="0" smtClean="0"/>
              <a:t>Sehr ressourcenintensiv</a:t>
            </a:r>
          </a:p>
          <a:p>
            <a:r>
              <a:rPr lang="de-DE" dirty="0" smtClean="0"/>
              <a:t>eigene Hardware mit PC verbinden und USB-Debugging erlauben</a:t>
            </a:r>
          </a:p>
          <a:p>
            <a:pPr lvl="1"/>
            <a:r>
              <a:rPr lang="de-DE" dirty="0" smtClean="0"/>
              <a:t>besser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i="1" dirty="0" err="1" smtClean="0"/>
              <a:t>Logcat</a:t>
            </a:r>
            <a:r>
              <a:rPr lang="de-DE" dirty="0" smtClean="0"/>
              <a:t> unter </a:t>
            </a:r>
            <a:r>
              <a:rPr lang="de-DE" i="1" dirty="0" smtClean="0"/>
              <a:t>6: </a:t>
            </a:r>
            <a:r>
              <a:rPr lang="de-DE" i="1" dirty="0" err="1" smtClean="0"/>
              <a:t>Android</a:t>
            </a:r>
            <a:r>
              <a:rPr lang="de-DE" i="1" dirty="0" smtClean="0"/>
              <a:t> Monitor</a:t>
            </a:r>
          </a:p>
          <a:p>
            <a:pPr lvl="1"/>
            <a:r>
              <a:rPr lang="de-DE" dirty="0" err="1" smtClean="0"/>
              <a:t>Filterbar</a:t>
            </a:r>
            <a:r>
              <a:rPr lang="de-DE" dirty="0" smtClean="0"/>
              <a:t> nach </a:t>
            </a:r>
            <a:r>
              <a:rPr lang="de-DE" dirty="0" err="1" smtClean="0"/>
              <a:t>Logleven</a:t>
            </a:r>
            <a:r>
              <a:rPr lang="de-DE" dirty="0" smtClean="0"/>
              <a:t> und Anwendung</a:t>
            </a:r>
          </a:p>
          <a:p>
            <a:r>
              <a:rPr lang="de-DE" dirty="0" smtClean="0"/>
              <a:t>Logs über </a:t>
            </a:r>
            <a:r>
              <a:rPr lang="de-DE" i="1" dirty="0" smtClean="0"/>
              <a:t>Log.&lt;</a:t>
            </a:r>
            <a:r>
              <a:rPr lang="de-DE" i="1" dirty="0" err="1" smtClean="0"/>
              <a:t>Loglevel</a:t>
            </a:r>
            <a:r>
              <a:rPr lang="de-DE" i="1" dirty="0" smtClean="0"/>
              <a:t>&gt;(String tag, String </a:t>
            </a:r>
            <a:r>
              <a:rPr lang="de-DE" i="1" dirty="0" err="1" smtClean="0"/>
              <a:t>message</a:t>
            </a:r>
            <a:r>
              <a:rPr lang="de-DE" i="1" dirty="0" smtClean="0"/>
              <a:t>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AB2-7244-4F1E-A168-B4E98DBCD7DF}" type="datetime1">
              <a:rPr lang="de-DE" smtClean="0"/>
              <a:pPr/>
              <a:t>30.08.2017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Android App-Entwicklung: Basics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ija1" id="{5F866ED6-FCC2-4154-9CDB-1726BE0A7356}" vid="{0D949CB8-18B7-4B5A-97E5-F2D17DD2B0D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0</TotalTime>
  <Words>359</Words>
  <Application>Microsoft Office PowerPoint</Application>
  <PresentationFormat>Bildschirmpräsentation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tema</vt:lpstr>
      <vt:lpstr>Android App-Entwicklung</vt:lpstr>
      <vt:lpstr>1 Ziel des Wokshops</vt:lpstr>
      <vt:lpstr>2 Einrichtung Entwicklungsumgebung </vt:lpstr>
      <vt:lpstr>3 Sichtweisen in Android Studio</vt:lpstr>
      <vt:lpstr>4 Struktur einer Android App</vt:lpstr>
      <vt:lpstr>5 Oberflächen</vt:lpstr>
      <vt:lpstr>5.1 Oberflächen Aufblasen</vt:lpstr>
      <vt:lpstr>5.2 Lebenszyklus</vt:lpstr>
      <vt:lpstr>6 Ausführen und Debugging in Android Studio </vt:lpstr>
      <vt:lpstr>7 Daten speichern</vt:lpstr>
      <vt:lpstr>8 APK bauen in Android Studio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App-Entwicklung</dc:title>
  <dc:creator>Windows-Benutzer</dc:creator>
  <cp:lastModifiedBy>Windows-Benutzer</cp:lastModifiedBy>
  <cp:revision>34</cp:revision>
  <dcterms:created xsi:type="dcterms:W3CDTF">2017-08-29T17:08:28Z</dcterms:created>
  <dcterms:modified xsi:type="dcterms:W3CDTF">2017-08-30T17:48:42Z</dcterms:modified>
</cp:coreProperties>
</file>