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Source Code Pro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1625" lvl="0" marL="457200">
              <a:lnSpc>
                <a:spcPct val="115000"/>
              </a:lnSpc>
              <a:spcBef>
                <a:spcPts val="0"/>
              </a:spcBef>
              <a:buSzPct val="95833"/>
              <a:buFont typeface="Verdana"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switch expression is evaluated once.</a:t>
            </a:r>
          </a:p>
          <a:p>
            <a:pPr indent="-301625" lvl="0" marL="457200">
              <a:lnSpc>
                <a:spcPct val="115000"/>
              </a:lnSpc>
              <a:spcBef>
                <a:spcPts val="0"/>
              </a:spcBef>
              <a:buSzPct val="95833"/>
              <a:buFont typeface="Verdana"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value of the expression is compared with the values of each case.</a:t>
            </a:r>
          </a:p>
          <a:p>
            <a:pPr indent="-301625" lvl="0" marL="457200">
              <a:lnSpc>
                <a:spcPct val="115000"/>
              </a:lnSpc>
              <a:spcBef>
                <a:spcPts val="0"/>
              </a:spcBef>
              <a:buSzPct val="95833"/>
              <a:buFont typeface="Verdana"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there is a match, the associated block of code is executed.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3schools.com/js/tryit.asp?filename=tryjs_intro_lightbul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3schools.com/js/js_reserved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31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True or false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var myLocation = ”Pomona”, myOtherLocation = ”LA”;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myLocation === myOtherLocation; 	//Will return false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myOtherLocation = “Pomona”;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Mylocation === myOtherLocation;	//Will now return true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Arithmetic Operators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Addition 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 x = 5 + 4;  ←  x now has a value of 9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Subtraction -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 x = 5 - 4;  ←  x now has a value of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Multiplication 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 x = 5 * 4;  ←  x now has a value of 20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Division 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 x = 20 / 4;  ←  x now has a value of 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Modulus %   ←  Returns the remainder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 x = 5 % 4;  ←  x now has a value of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Var counter = 0;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Counter = counter + 1; // counter is now 1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Counter += 1; //counter is now 2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Counter++;	 //counter is now 3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Counter -= 1; //counter is now 2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Counter--; //counter is now 1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“Cat”+”dog”; //returns as catdog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Comparisons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&amp;&amp; ← 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 (x===y &amp;&amp; y===z)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|| ← 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 (x===y || y===z)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Comparisons Examples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animal1 = “monkey”;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animal2 = “bear”;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animal3 = “tiger”;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nimal1 === “monkey” &amp;&amp; animal2 === “bear”		→ 	true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animal1=== ’ape ’ &amp;&amp; animal2=== “bear”		→ 	false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animal1 === “monkey” || animal2 === “bear”		→ 	true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animal1 === “ape” || animal2 === “bear”			→ 	true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animal1 === “ape” || animal2 === “bird’’			→ 	false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if/else statement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f 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condition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statement;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e</a:t>
            </a:r>
            <a:r>
              <a:rPr lang="en">
                <a:solidFill>
                  <a:srgbClr val="0000FF"/>
                </a:solidFill>
              </a:rPr>
              <a:t>lse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statement;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if/else Examples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320450"/>
            <a:ext cx="8520600" cy="338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var answer=window.confirm(‘click OK, get true. Click cancel, get false.’);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if(answer === true)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console.log(‘You said true!’);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 else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console.log(“you said something else’);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var answer=window.prompt('Type YES, NO, or MAYBE. Then click OK');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if(answer ==='Yes'){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console.log("You said YES!");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}else if(answer==='Maybe'){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console.log("You said maybe");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}else if(answer=== 'no'){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console.log("you said maybe.");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}else{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console.log("You rebel, you!");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 Statement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82200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The switch statement is used to perform different actions based on different conditions.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</a:t>
            </a:r>
            <a:r>
              <a:rPr lang="en">
                <a:solidFill>
                  <a:srgbClr val="0000FF"/>
                </a:solidFill>
              </a:rPr>
              <a:t>witch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expression</a:t>
            </a:r>
            <a:r>
              <a:rPr lang="en"/>
              <a:t>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</a:t>
            </a:r>
            <a:r>
              <a:rPr lang="en"/>
              <a:t>ase 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s</a:t>
            </a:r>
            <a:r>
              <a:rPr lang="en"/>
              <a:t>tatement;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break;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ase n: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tatement;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d</a:t>
            </a:r>
            <a:r>
              <a:rPr lang="en"/>
              <a:t>efault: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statement;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 Statement Example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235500" y="1392625"/>
            <a:ext cx="8520600" cy="34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answer=window.prompt('Type YES, NO, or MAYBE. Then click OK.');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switch(answer){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'YES':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console.log("You said YES!");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'MAYBE':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console.log("You said MAYBE!");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'NO':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console.log("You said NO!");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console.log("you rebel, you!");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468825"/>
            <a:ext cx="8520600" cy="34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 over and over again a certain number of times.</a:t>
            </a: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initialization,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increment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for(var i=0; i&lt;10; i++)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console.log(i); //0 1 2 3 4 5 6 7 8 9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Javascript is the programming language of HTML and the web.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Javascript can: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Change HTML content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Change HTML attributes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Change CSS elements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Hide/Show HTML elements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Example of what Javascript can do</a:t>
            </a:r>
            <a:r>
              <a:rPr lang="en" sz="1400"/>
              <a:t> ← click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hile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indent="45720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statement;</a:t>
            </a:r>
          </a:p>
          <a:p>
            <a:pPr indent="45720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i = 0;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while(i &lt;10) { 	//condition of when it ends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console.log(i + “... This will go until we hit 10”);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i++;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Note: Use it when you don't have a particular counter where you know the endpoint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Make sure not to create an infinite loop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to put Javascript?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&lt;html&gt;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Javascript Goes Here!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&lt;/html&gt;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Note:Better to make separate JS file if a lot is being implemented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Place to keep things that are unknown or tell a computer a name of something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var</a:t>
            </a:r>
            <a:r>
              <a:rPr lang="en"/>
              <a:t> variableName = value</a:t>
            </a:r>
            <a:r>
              <a:rPr lang="en">
                <a:solidFill>
                  <a:srgbClr val="0000FF"/>
                </a:solidFill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var x = 32;</a:t>
            </a:r>
            <a:r>
              <a:rPr lang="en"/>
              <a:t> ← </a:t>
            </a:r>
            <a:r>
              <a:rPr lang="en" sz="1200"/>
              <a:t>declare a variable with a numerical value.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var whereAmI = “Pomona, California”; ← declare a variable with a String value.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Reserved Words: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http://www.w3schools.com/js/js_reserved.asp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a value of a variable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ar x = 32	; ← value of x is 32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en"/>
              <a:t>           </a:t>
            </a:r>
            <a:r>
              <a:rPr lang="en"/>
              <a:t>x</a:t>
            </a:r>
            <a:r>
              <a:rPr lang="en"/>
              <a:t> = 100; ← new value of x is 100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algn="l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Note: No need to re-declare the variable, just call variable name and assign new value.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NaN(Not a Number)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Infinity, -Infinity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Math.round(12.94545); will output 13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Math.Random(); Will generate a random number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Basically anything in between quotation marks.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“This is a string”;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“12”;	//Can even use numbers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‘This is also a string’;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“This is joe’s \”favorite\” String”;	</a:t>
            </a:r>
            <a:br>
              <a:rPr lang="en"/>
            </a:br>
            <a:r>
              <a:rPr lang="en"/>
              <a:t>//Called escaping to put quote marks inside string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 also put a string in a variable.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Var myString = ”this is my string. Leave it alone”;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myString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myString.length; 		//Can get length of the string which is 33 characters long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Mystring.to UpperCase(); 	//is a function, returns in uppercase.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“This is my string”.length; 	//returns 17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Note: Look up more more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=== (is equals to)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!== (is NOT equals to)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or &gt;= () (greater than, greater than or equal to)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 or &lt;= () (less than, less than or equal to)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