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7" autoAdjust="0"/>
  </p:normalViewPr>
  <p:slideViewPr>
    <p:cSldViewPr>
      <p:cViewPr varScale="1">
        <p:scale>
          <a:sx n="88" d="100"/>
          <a:sy n="88" d="100"/>
        </p:scale>
        <p:origin x="-23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FA7F7-39FB-4B81-B135-455F55CA0B6E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8448-4BA0-439A-B1C1-AC6ACE59F87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not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Don't use the mutable keyword </a:t>
            </a:r>
            <a:r>
              <a:rPr lang="en-GB" b="1" dirty="0" smtClean="0"/>
              <a:t>at all</a:t>
            </a:r>
            <a:r>
              <a:rPr lang="en-GB" dirty="0" smtClean="0"/>
              <a:t> as a beginner. </a:t>
            </a:r>
          </a:p>
          <a:p>
            <a:r>
              <a:rPr lang="en-GB" dirty="0" smtClean="0"/>
              <a:t>Don't use for loops or if-then-else. Use pattern matching instead.</a:t>
            </a:r>
          </a:p>
          <a:p>
            <a:r>
              <a:rPr lang="en-GB" dirty="0" smtClean="0"/>
              <a:t>Instead of "dotting into" objects, use functions for everything.</a:t>
            </a:r>
          </a:p>
          <a:p>
            <a:r>
              <a:rPr lang="en-GB" dirty="0" smtClean="0"/>
              <a:t>Don't create classes. Use only the pure F# types such as tuples, records and unions.</a:t>
            </a:r>
          </a:p>
          <a:p>
            <a:r>
              <a:rPr lang="en-GB" dirty="0" smtClean="0"/>
              <a:t>Don't use the debugger.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 create lots of little types.</a:t>
            </a:r>
          </a:p>
          <a:p>
            <a:r>
              <a:rPr lang="en-GB" dirty="0" smtClean="0"/>
              <a:t>Do understand the list and </a:t>
            </a:r>
            <a:r>
              <a:rPr lang="en-GB" dirty="0" err="1" smtClean="0"/>
              <a:t>seq</a:t>
            </a:r>
            <a:r>
              <a:rPr lang="en-GB" dirty="0" smtClean="0"/>
              <a:t> types and their associated library modules.</a:t>
            </a:r>
          </a:p>
          <a:p>
            <a:r>
              <a:rPr lang="en-GB" dirty="0" smtClean="0"/>
              <a:t>Do use pipe (|&gt;) and composition (&gt;&gt;) as much as you can. </a:t>
            </a:r>
          </a:p>
          <a:p>
            <a:r>
              <a:rPr lang="en-GB" dirty="0" smtClean="0"/>
              <a:t>Do understand how partial application works.</a:t>
            </a:r>
          </a:p>
          <a:p>
            <a:r>
              <a:rPr lang="en-GB" dirty="0" smtClean="0"/>
              <a:t>Do develop code incrementally, using the interactive window to test code fragments.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tryfsharp.org</a:t>
            </a:r>
          </a:p>
          <a:p>
            <a:r>
              <a:rPr lang="en-GB" dirty="0" smtClean="0"/>
              <a:t>fsharpforfunandprofit.com</a:t>
            </a:r>
          </a:p>
          <a:p>
            <a:r>
              <a:rPr lang="en-GB" dirty="0" smtClean="0"/>
              <a:t>#</a:t>
            </a:r>
            <a:r>
              <a:rPr lang="en-GB" dirty="0" err="1" smtClean="0"/>
              <a:t>fsharp</a:t>
            </a:r>
            <a:r>
              <a:rPr lang="en-GB" dirty="0" smtClean="0"/>
              <a:t> on Twitter</a:t>
            </a:r>
          </a:p>
          <a:p>
            <a:r>
              <a:rPr lang="en-GB" dirty="0" smtClean="0"/>
              <a:t>Stack Overflow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22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Next Steps</vt:lpstr>
      <vt:lpstr>What not to do</vt:lpstr>
      <vt:lpstr>Best practices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2013-10-07T22:12:04Z</dcterms:created>
  <dcterms:modified xsi:type="dcterms:W3CDTF">2013-10-07T22:12:07Z</dcterms:modified>
</cp:coreProperties>
</file>