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F469-5F6B-42D7-946B-7900213AA385}" type="datetimeFigureOut">
              <a:rPr lang="en-GB" smtClean="0"/>
              <a:t>02/09/2012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8402-4C18-43BB-8C83-CA93535D31D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0000" dirty="0" smtClean="0"/>
              <a:t>#</a:t>
            </a:r>
            <a:r>
              <a:rPr lang="en-GB" sz="10000" dirty="0" err="1" smtClean="0"/>
              <a:t>bd</a:t>
            </a:r>
            <a:r>
              <a:rPr lang="en-GB" sz="10000" dirty="0" smtClean="0"/>
              <a:t>(g)d</a:t>
            </a:r>
            <a:endParaRPr lang="en-GB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(brief) worked example of </a:t>
            </a:r>
            <a:r>
              <a:rPr lang="en-GB" b="1" dirty="0" smtClean="0"/>
              <a:t>Behavioural Driven Games Development</a:t>
            </a:r>
            <a:r>
              <a:rPr lang="en-GB" dirty="0" smtClean="0"/>
              <a:t>, in a Microsoft.NET environment.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2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Conversations between:</a:t>
            </a:r>
          </a:p>
          <a:p>
            <a:pPr lvl="1"/>
            <a:r>
              <a:rPr lang="en-GB" dirty="0" smtClean="0"/>
              <a:t>Developer</a:t>
            </a:r>
          </a:p>
          <a:p>
            <a:pPr lvl="1"/>
            <a:r>
              <a:rPr lang="en-GB" dirty="0" smtClean="0"/>
              <a:t>Tester</a:t>
            </a:r>
          </a:p>
          <a:p>
            <a:pPr lvl="1"/>
            <a:r>
              <a:rPr lang="en-GB" dirty="0" smtClean="0"/>
              <a:t>Expert</a:t>
            </a:r>
          </a:p>
          <a:p>
            <a:r>
              <a:rPr lang="en-GB" dirty="0" smtClean="0"/>
              <a:t>Gherkin – a shared human readable language</a:t>
            </a:r>
          </a:p>
          <a:p>
            <a:r>
              <a:rPr lang="en-GB" dirty="0" smtClean="0"/>
              <a:t>Written requirements</a:t>
            </a:r>
          </a:p>
          <a:p>
            <a:pPr lvl="1"/>
            <a:r>
              <a:rPr lang="en-GB" dirty="0" smtClean="0"/>
              <a:t>User stories</a:t>
            </a:r>
          </a:p>
          <a:p>
            <a:pPr lvl="1"/>
            <a:r>
              <a:rPr lang="en-GB" dirty="0" smtClean="0"/>
              <a:t>Specifications by example</a:t>
            </a:r>
          </a:p>
          <a:p>
            <a:r>
              <a:rPr lang="en-GB" dirty="0" smtClean="0"/>
              <a:t>Requirements are executable tests:</a:t>
            </a:r>
          </a:p>
          <a:p>
            <a:pPr lvl="1"/>
            <a:r>
              <a:rPr lang="en-GB" dirty="0" smtClean="0"/>
              <a:t>For acceptance</a:t>
            </a:r>
          </a:p>
          <a:p>
            <a:pPr lvl="1"/>
            <a:r>
              <a:rPr lang="en-GB" dirty="0" smtClean="0"/>
              <a:t>For regression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BDD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56" y="2420938"/>
            <a:ext cx="3810000" cy="213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game…</a:t>
            </a:r>
            <a:br>
              <a:rPr lang="en-GB" dirty="0" smtClean="0"/>
            </a:br>
            <a:r>
              <a:rPr lang="en-GB" dirty="0" err="1" smtClean="0"/>
              <a:t>catte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3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56" y="2925763"/>
            <a:ext cx="3810000" cy="1123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2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420888"/>
            <a:ext cx="6172200" cy="2130552"/>
          </a:xfrm>
        </p:spPr>
        <p:txBody>
          <a:bodyPr/>
          <a:lstStyle/>
          <a:p>
            <a:pPr algn="ctr"/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099370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39</TotalTime>
  <Words>56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Tradeshow</vt:lpstr>
      <vt:lpstr>#bd(g)d</vt:lpstr>
      <vt:lpstr>BDD recap</vt:lpstr>
      <vt:lpstr>Our game… catte!</vt:lpstr>
      <vt:lpstr>New feature</vt:lpstr>
      <vt:lpstr>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#bdgd</dc:title>
  <dc:creator>Matt</dc:creator>
  <cp:lastModifiedBy>Matt</cp:lastModifiedBy>
  <cp:revision>12</cp:revision>
  <dcterms:created xsi:type="dcterms:W3CDTF">2012-09-02T20:33:58Z</dcterms:created>
  <dcterms:modified xsi:type="dcterms:W3CDTF">2012-09-02T21:13:22Z</dcterms:modified>
</cp:coreProperties>
</file>