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5BB08B-957C-4C42-82BF-CE4116F96DFD}" type="datetimeFigureOut">
              <a:rPr lang="en-GB" smtClean="0"/>
              <a:t>05/11/2012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172EDB-87FA-4F80-A434-D352AC0407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IWDev/iwdev.github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ing.github.com/" TargetMode="External"/><Relationship Id="rId2" Type="http://schemas.openxmlformats.org/officeDocument/2006/relationships/hyperlink" Target="https://github.com/pl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wdev.github.com/" TargetMode="External"/><Relationship Id="rId4" Type="http://schemas.openxmlformats.org/officeDocument/2006/relationships/hyperlink" Target="http://octopres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941168"/>
            <a:ext cx="1152128" cy="1152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#</a:t>
            </a:r>
            <a:r>
              <a:rPr lang="en-GB" dirty="0" err="1" smtClean="0"/>
              <a:t>IWDev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Website</a:t>
            </a:r>
            <a:br>
              <a:rPr lang="en-GB" dirty="0" smtClean="0"/>
            </a:br>
            <a:r>
              <a:rPr lang="en-GB" dirty="0" smtClean="0"/>
              <a:t>Competition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Sponsored by @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2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challenge is two fold:</a:t>
            </a:r>
          </a:p>
          <a:p>
            <a:pPr lvl="1"/>
            <a:r>
              <a:rPr lang="en-GB" sz="2400" dirty="0" smtClean="0"/>
              <a:t>Design a logo and branding for #</a:t>
            </a:r>
            <a:r>
              <a:rPr lang="en-GB" sz="2400" dirty="0" err="1" smtClean="0"/>
              <a:t>IWDev</a:t>
            </a:r>
            <a:endParaRPr lang="en-GB" sz="2400" dirty="0" smtClean="0"/>
          </a:p>
          <a:p>
            <a:pPr lvl="1"/>
            <a:r>
              <a:rPr lang="en-GB" sz="2400" dirty="0" smtClean="0"/>
              <a:t>Design the #</a:t>
            </a:r>
            <a:r>
              <a:rPr lang="en-GB" sz="2400" dirty="0" err="1" smtClean="0"/>
              <a:t>IWDev</a:t>
            </a:r>
            <a:r>
              <a:rPr lang="en-GB" sz="2400" dirty="0" smtClean="0"/>
              <a:t> website</a:t>
            </a:r>
          </a:p>
          <a:p>
            <a:r>
              <a:rPr lang="en-GB" dirty="0" smtClean="0"/>
              <a:t>You can enter each part of the competition – they are independent</a:t>
            </a:r>
          </a:p>
          <a:p>
            <a:pPr lvl="1"/>
            <a:r>
              <a:rPr lang="en-GB" sz="2400" dirty="0" smtClean="0"/>
              <a:t>Prizes will be awarded for each category winner and runner up</a:t>
            </a:r>
          </a:p>
          <a:p>
            <a:r>
              <a:rPr lang="en-GB" dirty="0" smtClean="0"/>
              <a:t>You can enter alone – or as part of a team:</a:t>
            </a:r>
          </a:p>
          <a:p>
            <a:pPr lvl="1"/>
            <a:r>
              <a:rPr lang="en-GB" sz="2400" dirty="0" smtClean="0"/>
              <a:t>Teams can be no greater than 3 strong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772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1: Logo/Brand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use the following as a guideline for design:</a:t>
            </a:r>
          </a:p>
          <a:p>
            <a:pPr lvl="1"/>
            <a:r>
              <a:rPr lang="en-GB" sz="2400" dirty="0" smtClean="0"/>
              <a:t>Needs to be made up of a picture and text – “#</a:t>
            </a:r>
            <a:r>
              <a:rPr lang="en-GB" sz="2400" dirty="0" err="1" smtClean="0"/>
              <a:t>IWDev</a:t>
            </a:r>
            <a:r>
              <a:rPr lang="en-GB" sz="2400" dirty="0" smtClean="0"/>
              <a:t>” is the text.</a:t>
            </a:r>
          </a:p>
          <a:p>
            <a:pPr lvl="1"/>
            <a:r>
              <a:rPr lang="en-GB" sz="2400" dirty="0" smtClean="0"/>
              <a:t>Points go to character or mascot based pictures.</a:t>
            </a:r>
          </a:p>
          <a:p>
            <a:pPr lvl="1"/>
            <a:r>
              <a:rPr lang="en-GB" sz="2400" dirty="0" smtClean="0"/>
              <a:t>Font needs to be something free (not necessarily web safe).</a:t>
            </a:r>
          </a:p>
          <a:p>
            <a:pPr lvl="1"/>
            <a:r>
              <a:rPr lang="en-GB" sz="2400" dirty="0" smtClean="0"/>
              <a:t>Colours have to come with associated colour palette.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9572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2: Web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use the following as a design guideline:</a:t>
            </a:r>
          </a:p>
          <a:p>
            <a:pPr lvl="1"/>
            <a:r>
              <a:rPr lang="en-GB" sz="2400" dirty="0" smtClean="0"/>
              <a:t>Must be a Responsive build.</a:t>
            </a:r>
          </a:p>
          <a:p>
            <a:pPr lvl="1"/>
            <a:r>
              <a:rPr lang="en-GB" sz="2400" dirty="0" smtClean="0"/>
              <a:t>Must be blog/news/events based.</a:t>
            </a:r>
          </a:p>
          <a:p>
            <a:pPr lvl="1"/>
            <a:r>
              <a:rPr lang="en-GB" sz="2400" dirty="0" smtClean="0"/>
              <a:t>Must fit the existing platform/system (</a:t>
            </a:r>
            <a:r>
              <a:rPr lang="en-GB" sz="2400" dirty="0" err="1" smtClean="0"/>
              <a:t>Octopress</a:t>
            </a:r>
            <a:r>
              <a:rPr lang="en-GB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7088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Prizes!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All prizes are available for each category.</a:t>
            </a:r>
          </a:p>
          <a:p>
            <a:r>
              <a:rPr lang="en-GB" sz="1800" dirty="0" smtClean="0"/>
              <a:t>1</a:t>
            </a:r>
            <a:r>
              <a:rPr lang="en-GB" sz="1800" baseline="30000" dirty="0" smtClean="0"/>
              <a:t>st</a:t>
            </a:r>
            <a:r>
              <a:rPr lang="en-GB" sz="1800" dirty="0" smtClean="0"/>
              <a:t> Prize: </a:t>
            </a:r>
          </a:p>
          <a:p>
            <a:pPr lvl="1"/>
            <a:r>
              <a:rPr lang="en-GB" sz="1800" dirty="0" smtClean="0"/>
              <a:t>Submission gets used for #</a:t>
            </a:r>
            <a:r>
              <a:rPr lang="en-GB" sz="1800" dirty="0" err="1" smtClean="0"/>
              <a:t>IWDev</a:t>
            </a:r>
            <a:r>
              <a:rPr lang="en-GB" sz="1800" dirty="0" smtClean="0"/>
              <a:t> and Website.</a:t>
            </a:r>
          </a:p>
          <a:p>
            <a:pPr lvl="1"/>
            <a:r>
              <a:rPr lang="en-GB" sz="1800" dirty="0" smtClean="0"/>
              <a:t>As an individual: 12 months free Micro Plan (worth $84).</a:t>
            </a:r>
          </a:p>
          <a:p>
            <a:pPr lvl="1"/>
            <a:r>
              <a:rPr lang="en-GB" sz="1800" dirty="0" smtClean="0"/>
              <a:t>As a team: 12 months free Bronze Plan (worth $300) </a:t>
            </a:r>
            <a:r>
              <a:rPr lang="en-GB" sz="1800" b="1" dirty="0" smtClean="0"/>
              <a:t>or</a:t>
            </a:r>
            <a:r>
              <a:rPr lang="en-GB" sz="1800" dirty="0" smtClean="0"/>
              <a:t> 12 months free Micro Plan for each team member.</a:t>
            </a:r>
          </a:p>
          <a:p>
            <a:r>
              <a:rPr lang="en-GB" sz="1800" dirty="0" smtClean="0"/>
              <a:t>2</a:t>
            </a:r>
            <a:r>
              <a:rPr lang="en-GB" sz="1800" baseline="30000" dirty="0" smtClean="0"/>
              <a:t>nd</a:t>
            </a:r>
            <a:r>
              <a:rPr lang="en-GB" sz="1800" dirty="0" smtClean="0"/>
              <a:t> Prize</a:t>
            </a:r>
            <a:r>
              <a:rPr lang="en-GB" sz="1800" dirty="0"/>
              <a:t>: </a:t>
            </a:r>
          </a:p>
          <a:p>
            <a:pPr lvl="1"/>
            <a:r>
              <a:rPr lang="en-GB" sz="1800" dirty="0"/>
              <a:t>As an individual: </a:t>
            </a:r>
            <a:r>
              <a:rPr lang="en-GB" sz="1800" dirty="0" smtClean="0"/>
              <a:t>6 months </a:t>
            </a:r>
            <a:r>
              <a:rPr lang="en-GB" sz="1800" dirty="0"/>
              <a:t>free Micro Plan (worth </a:t>
            </a:r>
            <a:r>
              <a:rPr lang="en-GB" sz="1800" dirty="0" smtClean="0"/>
              <a:t>$42).</a:t>
            </a:r>
            <a:endParaRPr lang="en-GB" sz="1800" dirty="0"/>
          </a:p>
          <a:p>
            <a:pPr lvl="1"/>
            <a:r>
              <a:rPr lang="en-GB" sz="1800" dirty="0"/>
              <a:t>As a team: </a:t>
            </a:r>
            <a:r>
              <a:rPr lang="en-GB" sz="1800" dirty="0" smtClean="0"/>
              <a:t>6 months </a:t>
            </a:r>
            <a:r>
              <a:rPr lang="en-GB" sz="1800" dirty="0"/>
              <a:t>free Bronze Plan (worth </a:t>
            </a:r>
            <a:r>
              <a:rPr lang="en-GB" sz="1800" dirty="0" smtClean="0"/>
              <a:t>$150) </a:t>
            </a:r>
            <a:r>
              <a:rPr lang="en-GB" sz="1800" b="1" dirty="0"/>
              <a:t>or</a:t>
            </a:r>
            <a:r>
              <a:rPr lang="en-GB" sz="1800" dirty="0"/>
              <a:t> </a:t>
            </a:r>
            <a:r>
              <a:rPr lang="en-GB" sz="1800" dirty="0" smtClean="0"/>
              <a:t>6 months free </a:t>
            </a:r>
            <a:r>
              <a:rPr lang="en-GB" sz="1800" dirty="0"/>
              <a:t>Micro Plan for each team member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I’ve also got some @</a:t>
            </a:r>
            <a:r>
              <a:rPr lang="en-GB" sz="1800" dirty="0" err="1" smtClean="0"/>
              <a:t>GitHub</a:t>
            </a:r>
            <a:r>
              <a:rPr lang="en-GB" sz="1800" dirty="0" smtClean="0"/>
              <a:t> swag coming… hopefully enough to dish out accordingly also.</a:t>
            </a:r>
          </a:p>
          <a:p>
            <a:r>
              <a:rPr lang="en-GB" sz="1800" dirty="0" smtClean="0"/>
              <a:t>YES! Social Coding &gt; Solo Coding!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052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Enter…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You must fork the Repository: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github.com/IWDev/iwdev.github.com</a:t>
            </a:r>
            <a:endParaRPr lang="en-GB" dirty="0" smtClean="0"/>
          </a:p>
          <a:p>
            <a:pPr lvl="1"/>
            <a:r>
              <a:rPr lang="en-GB" sz="2400" dirty="0" smtClean="0"/>
              <a:t>If you are entering as an individual, use a personal account.</a:t>
            </a:r>
          </a:p>
          <a:p>
            <a:pPr lvl="1"/>
            <a:r>
              <a:rPr lang="en-GB" sz="2400" dirty="0" smtClean="0"/>
              <a:t>If you are entering as a team, use a free organization account.</a:t>
            </a:r>
          </a:p>
          <a:p>
            <a:r>
              <a:rPr lang="en-GB" dirty="0" smtClean="0"/>
              <a:t>Logo/Brand submissions must have the logo added to the header of the website.</a:t>
            </a:r>
          </a:p>
          <a:p>
            <a:r>
              <a:rPr lang="en-GB" dirty="0" smtClean="0"/>
              <a:t>Web design submissions must be created in/from the source.</a:t>
            </a:r>
          </a:p>
          <a:p>
            <a:r>
              <a:rPr lang="en-GB" dirty="0" smtClean="0"/>
              <a:t>All submissions must be Pushed to @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and open a Pull Request to the original before #</a:t>
            </a:r>
            <a:r>
              <a:rPr lang="en-GB" dirty="0" err="1" smtClean="0"/>
              <a:t>IWDev</a:t>
            </a:r>
            <a:r>
              <a:rPr lang="en-GB" dirty="0" smtClean="0"/>
              <a:t> 6 (04/12/12).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Help/Info: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Git and </a:t>
            </a:r>
            <a:r>
              <a:rPr lang="en-GB" sz="1800" dirty="0" err="1" smtClean="0"/>
              <a:t>GitHub</a:t>
            </a:r>
            <a:r>
              <a:rPr lang="en-GB" sz="1800" dirty="0" smtClean="0"/>
              <a:t>:</a:t>
            </a:r>
            <a:endParaRPr lang="en-GB" dirty="0" smtClean="0"/>
          </a:p>
          <a:p>
            <a:pPr lvl="1"/>
            <a:r>
              <a:rPr lang="en-GB" sz="1800" dirty="0" smtClean="0"/>
              <a:t>Sign-up at @</a:t>
            </a:r>
            <a:r>
              <a:rPr lang="en-GB" sz="1800" dirty="0" err="1" smtClean="0"/>
              <a:t>GitHub</a:t>
            </a:r>
            <a:r>
              <a:rPr lang="en-GB" sz="1800" dirty="0" smtClean="0"/>
              <a:t> here: </a:t>
            </a:r>
            <a:br>
              <a:rPr lang="en-GB" sz="1800" dirty="0" smtClean="0"/>
            </a:b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github.com/plans</a:t>
            </a:r>
            <a:endParaRPr lang="en-GB" sz="1800" dirty="0" smtClean="0"/>
          </a:p>
          <a:p>
            <a:pPr lvl="1"/>
            <a:r>
              <a:rPr lang="en-GB" sz="1800" dirty="0" smtClean="0"/>
              <a:t>Learn about @</a:t>
            </a:r>
            <a:r>
              <a:rPr lang="en-GB" sz="1800" dirty="0" err="1" smtClean="0"/>
              <a:t>GitHub</a:t>
            </a:r>
            <a:r>
              <a:rPr lang="en-GB" sz="1800" dirty="0" smtClean="0"/>
              <a:t> here: </a:t>
            </a:r>
            <a:br>
              <a:rPr lang="en-GB" sz="1800" dirty="0" smtClean="0"/>
            </a:br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://training.github.com</a:t>
            </a:r>
            <a:r>
              <a:rPr lang="en-GB" sz="1800" dirty="0" smtClean="0">
                <a:hlinkClick r:id="rId3"/>
              </a:rPr>
              <a:t>/</a:t>
            </a:r>
            <a:endParaRPr lang="en-GB" sz="1800" dirty="0" smtClean="0"/>
          </a:p>
          <a:p>
            <a:r>
              <a:rPr lang="en-GB" sz="1800" dirty="0" err="1" smtClean="0"/>
              <a:t>Octopress</a:t>
            </a:r>
            <a:r>
              <a:rPr lang="en-GB" sz="1800" dirty="0" smtClean="0"/>
              <a:t>:</a:t>
            </a:r>
          </a:p>
          <a:p>
            <a:pPr lvl="1"/>
            <a:r>
              <a:rPr lang="en-GB" sz="1800" dirty="0" err="1" smtClean="0"/>
              <a:t>Octopress</a:t>
            </a:r>
            <a:r>
              <a:rPr lang="en-GB" sz="1800" dirty="0" smtClean="0"/>
              <a:t> is the Open Source Blog/CMS “engine” behind the scenes of the #</a:t>
            </a:r>
            <a:r>
              <a:rPr lang="en-GB" sz="1800" dirty="0" err="1" smtClean="0"/>
              <a:t>IWDev</a:t>
            </a:r>
            <a:r>
              <a:rPr lang="en-GB" sz="1800" dirty="0" smtClean="0"/>
              <a:t> website – you can find out more here:</a:t>
            </a:r>
            <a:br>
              <a:rPr lang="en-GB" sz="1800" dirty="0" smtClean="0"/>
            </a:br>
            <a:r>
              <a:rPr lang="en-GB" sz="1800" dirty="0">
                <a:hlinkClick r:id="rId4"/>
              </a:rPr>
              <a:t>http://octopress.org</a:t>
            </a:r>
            <a:r>
              <a:rPr lang="en-GB" sz="1800" dirty="0" smtClean="0">
                <a:hlinkClick r:id="rId4"/>
              </a:rPr>
              <a:t>/</a:t>
            </a:r>
            <a:endParaRPr lang="en-GB" sz="1800" dirty="0" smtClean="0"/>
          </a:p>
          <a:p>
            <a:r>
              <a:rPr lang="en-GB" sz="1800" dirty="0" smtClean="0"/>
              <a:t>More details can be found on the #</a:t>
            </a:r>
            <a:r>
              <a:rPr lang="en-GB" sz="1800" dirty="0" err="1" smtClean="0"/>
              <a:t>IWDev</a:t>
            </a:r>
            <a:r>
              <a:rPr lang="en-GB" sz="1800" dirty="0" smtClean="0"/>
              <a:t>  website:</a:t>
            </a:r>
            <a:br>
              <a:rPr lang="en-GB" sz="1800" dirty="0" smtClean="0"/>
            </a:br>
            <a:r>
              <a:rPr lang="en-GB" sz="1800" dirty="0">
                <a:hlinkClick r:id="rId5"/>
              </a:rPr>
              <a:t>http://iwdev.github.com/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5965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</TotalTime>
  <Words>314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#IWDev Website Competition</vt:lpstr>
      <vt:lpstr>The Challenge</vt:lpstr>
      <vt:lpstr>Part 1: Logo/Brand</vt:lpstr>
      <vt:lpstr>Part 2: Web Design</vt:lpstr>
      <vt:lpstr>Prizes!</vt:lpstr>
      <vt:lpstr>To Enter…</vt:lpstr>
      <vt:lpstr>Help/Info: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#IWDev Website Competition</dc:title>
  <dc:creator>Matt</dc:creator>
  <cp:lastModifiedBy>Matt</cp:lastModifiedBy>
  <cp:revision>13</cp:revision>
  <dcterms:created xsi:type="dcterms:W3CDTF">2012-11-05T20:54:44Z</dcterms:created>
  <dcterms:modified xsi:type="dcterms:W3CDTF">2012-11-05T21:45:30Z</dcterms:modified>
</cp:coreProperties>
</file>