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  <p:sldMasterId id="214748385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17-May-13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i-web limited partnership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16764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Business Profile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About us</a:t>
            </a:r>
            <a:endParaRPr lang="th-TH" dirty="0" smtClean="0"/>
          </a:p>
          <a:p>
            <a:pPr marL="457200" indent="-457200">
              <a:buFontTx/>
              <a:buChar char="-"/>
            </a:pPr>
            <a:r>
              <a:rPr lang="en-US" dirty="0"/>
              <a:t>Our </a:t>
            </a:r>
            <a:r>
              <a:rPr lang="en-US" dirty="0" smtClean="0"/>
              <a:t>Experience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Project Life Cycle</a:t>
            </a:r>
          </a:p>
          <a:p>
            <a:pPr marL="457200" indent="-457200" algn="l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Business Profile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828800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I WEB Limited Partnership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507673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168/201 M.3 T. </a:t>
            </a:r>
            <a:r>
              <a:rPr lang="en-US" b="1" dirty="0" err="1" smtClean="0">
                <a:solidFill>
                  <a:srgbClr val="FFC000"/>
                </a:solidFill>
              </a:rPr>
              <a:t>Samed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A.Mueng</a:t>
            </a:r>
            <a:r>
              <a:rPr lang="en-US" b="1" dirty="0" smtClean="0">
                <a:solidFill>
                  <a:srgbClr val="FFC000"/>
                </a:solidFill>
              </a:rPr>
              <a:t> P. </a:t>
            </a:r>
            <a:r>
              <a:rPr lang="en-US" b="1" dirty="0" err="1" smtClean="0">
                <a:solidFill>
                  <a:srgbClr val="FFC000"/>
                </a:solidFill>
              </a:rPr>
              <a:t>Chonburi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193473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Customization Software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37711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March 2009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433457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preechakorn@gmail.com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Name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507673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Address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193473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Nature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3810001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Date Established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4433457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Email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8077200" cy="21336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ห้างหุ้นส่วนจำกัด ไอเวบ ได้จัดตั้งขึ้นมาเพื่อตอบโจทย์ในการจัดทำ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ตามความต้องการของลูกค้า โดยรับพัฒนาทั้งแบบ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Window Application</a:t>
            </a:r>
            <a:r>
              <a:rPr lang="th-TH" b="1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 Base Application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โดยทาง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i-WEB </a:t>
            </a:r>
            <a:r>
              <a:rPr lang="th-TH" b="1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จัดตั้งขึ้นจากประสบการณ์การทำงานของเจ้าของที่มีประสบการณ์การทำงาน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ปี</a:t>
            </a:r>
            <a:endParaRPr lang="th-TH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8288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www.unithai.com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127" y="24384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ระบบทะเบียนสมาชิก พรรคประชาธิปัตย์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127" y="30480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ระบบสาขาและกรรมการบริหาร พรรคประชาธิปัตย์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127" y="36576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ระบบบริหารสินค้าคงคลัง บริษัท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ซานมิเกล จำกัด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127" y="42672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ระบบฐานข้อมูลพนักงาน 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Comprehensive Cargo Management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5127" y="48768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ระบบสินค้าคงคลัง 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Comprehensive Cargo Management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54864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ระบบสินค้าคงคลัง 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 Resort Transport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7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8288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Warehouse Management Online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N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127" y="24384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Logistic Management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 Logistics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127" y="30480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ออกแบบระบบ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Suggestion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ให้กับบริษัท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IRPC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จำกัด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127" y="36576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ออกแบบระบบจองห้องประชุมให้กับบริษัท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IRPC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จำกัด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127" y="4277590"/>
            <a:ext cx="7924800" cy="75161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ออกแบบระบบฐานข้อมูลศูนย์ที่ปรึกษาไทย สำนักงานศูนย์ข้อมูลที่ปรึกษาไทย</a:t>
            </a:r>
          </a:p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กระทรวงการคลัง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390" y="2057400"/>
            <a:ext cx="1828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Initial Project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3790" y="2535381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 Schedule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390" y="17526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447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3020289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Requirement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3491342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 Design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2800" y="3948542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Development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4405742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1600" y="4876787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Deploy on Production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21938" y="5320093"/>
            <a:ext cx="75046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UAT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7820" y="5715000"/>
            <a:ext cx="120766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 Live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458200" y="1905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67965" y="61652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3733800" cy="1143000"/>
          </a:xfrm>
        </p:spPr>
        <p:txBody>
          <a:bodyPr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68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119</TotalTime>
  <Words>178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Perspective</vt:lpstr>
      <vt:lpstr>Thatch</vt:lpstr>
      <vt:lpstr>1_Thatch</vt:lpstr>
      <vt:lpstr>Company Profile</vt:lpstr>
      <vt:lpstr>Topic</vt:lpstr>
      <vt:lpstr>Business Profile</vt:lpstr>
      <vt:lpstr>About us</vt:lpstr>
      <vt:lpstr>Our Experience</vt:lpstr>
      <vt:lpstr>Our Experience</vt:lpstr>
      <vt:lpstr>Project Life Cycle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Preechakorn</dc:creator>
  <cp:lastModifiedBy>Preechakorn</cp:lastModifiedBy>
  <cp:revision>11</cp:revision>
  <dcterms:created xsi:type="dcterms:W3CDTF">2013-05-17T13:00:20Z</dcterms:created>
  <dcterms:modified xsi:type="dcterms:W3CDTF">2013-05-17T15:00:05Z</dcterms:modified>
</cp:coreProperties>
</file>