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852" r:id="rId3"/>
  </p:sldMasterIdLst>
  <p:sldIdLst>
    <p:sldId id="256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23-May-2015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Domain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pd-softhouse.com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3733800" cy="1143000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68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200819" y="25146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br>
              <a:rPr lang="en-US" dirty="0" smtClean="0"/>
            </a:br>
            <a:r>
              <a:rPr lang="en-US" dirty="0" smtClean="0"/>
              <a:t>Gmail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48419" y="2362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br>
              <a:rPr lang="en-US" dirty="0" smtClean="0"/>
            </a:br>
            <a:r>
              <a:rPr lang="en-US" dirty="0" smtClean="0"/>
              <a:t>Gmail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 of current solution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pd-softhouse.com</a:t>
            </a:r>
            <a:br>
              <a:rPr lang="en-US" dirty="0" smtClean="0"/>
            </a:b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5122197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Email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1470" y="21336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br>
              <a:rPr lang="en-US" dirty="0" smtClean="0"/>
            </a:br>
            <a:r>
              <a:rPr lang="en-US" dirty="0" smtClean="0"/>
              <a:t>Gmail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1866900" y="3352800"/>
            <a:ext cx="0" cy="17693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2971800" y="2743200"/>
            <a:ext cx="291967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6272" y="23622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POP3 Protocol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1606" y="42048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Mail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71024" y="3886200"/>
            <a:ext cx="5768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POP3 call by Email Client.</a:t>
            </a:r>
            <a:r>
              <a:rPr lang="th-TH" dirty="0" smtClean="0"/>
              <a:t> </a:t>
            </a:r>
            <a:r>
              <a:rPr lang="en-US" dirty="0" smtClean="0"/>
              <a:t>For example as Gmail, Outlook</a:t>
            </a:r>
          </a:p>
          <a:p>
            <a:endParaRPr lang="en-US" dirty="0"/>
          </a:p>
          <a:p>
            <a:r>
              <a:rPr lang="en-US" dirty="0" smtClean="0"/>
              <a:t>Gmail POP3 can’t set interval time for retrieve new E-Mail and Default interval time is 1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 of current solution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0" y="1828800"/>
            <a:ext cx="7253030" cy="472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600" y="1831975"/>
            <a:ext cx="7621587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Outlook 2010 Client</a:t>
            </a:r>
            <a:endParaRPr lang="en-US" altLang="en-US" sz="2400" b="1" noProof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8249"/>
              </p:ext>
            </p:extLst>
          </p:nvPr>
        </p:nvGraphicFramePr>
        <p:xfrm>
          <a:off x="609600" y="3048000"/>
          <a:ext cx="80899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43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สามารถตั้งเวลาในการดึง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 ทำให้ไม่ได้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ล่าช้า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ที่มีอยู่ใน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 </a:t>
                      </a:r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Sync Contact 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กลับไปที่ </a:t>
                      </a:r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Gmail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ได้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Account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สามารถใช้งานได้เครื่องเดียว ไม่สามารถย้ายเครื่องได้, ดู 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Mail 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บนมือถือไม่ได้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9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599" y="1470025"/>
            <a:ext cx="7621587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Outlook 2010 Client</a:t>
            </a:r>
            <a:endParaRPr lang="en-US" altLang="en-US" sz="2400" b="1" noProof="1"/>
          </a:p>
        </p:txBody>
      </p:sp>
      <p:sp>
        <p:nvSpPr>
          <p:cNvPr id="5" name="Rectangle 4"/>
          <p:cNvSpPr/>
          <p:nvPr/>
        </p:nvSpPr>
        <p:spPr>
          <a:xfrm>
            <a:off x="6021386" y="4956117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1386" y="3656036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362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pd-softhouse.com</a:t>
            </a:r>
            <a:br>
              <a:rPr lang="en-US" dirty="0" smtClean="0"/>
            </a:b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350797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Email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1386" y="2350532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 2010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1714500" y="3581400"/>
            <a:ext cx="0" cy="17693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 flipV="1">
            <a:off x="2819400" y="2960132"/>
            <a:ext cx="3201986" cy="116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3872" y="2590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POP3 Protocol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9206" y="44334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311253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delay less than 5 minute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83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600" y="1831975"/>
            <a:ext cx="7621587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Outlook Online</a:t>
            </a:r>
            <a:endParaRPr lang="en-US" altLang="en-US" sz="2400" b="1" noProof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9802"/>
              </p:ext>
            </p:extLst>
          </p:nvPr>
        </p:nvGraphicFramePr>
        <p:xfrm>
          <a:off x="609600" y="3048000"/>
          <a:ext cx="80899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43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สามารถตั้งเวลาในการดึง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 ทำให้ไม่ได้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ล่าช้า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ต้องสมัคร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ใหม่ นอกเหนือจาก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ที่ใช้งานกันอยู่แล้ว</a:t>
                      </a:r>
                      <a:endParaRPr lang="en-US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Account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ดู 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ได้จากหลาย ๆ อุปกรณ์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ที่มีอยู่ใน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 </a:t>
                      </a:r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Sync Contact 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กลับไปที่ </a:t>
                      </a:r>
                      <a:r>
                        <a:rPr lang="en-US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Gmail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ได้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599" y="1470025"/>
            <a:ext cx="7621587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Outlook Online</a:t>
            </a:r>
            <a:endParaRPr lang="en-US" altLang="en-US" sz="2400" b="1" noProof="1"/>
          </a:p>
        </p:txBody>
      </p:sp>
      <p:sp>
        <p:nvSpPr>
          <p:cNvPr id="8" name="Rectangle 7"/>
          <p:cNvSpPr/>
          <p:nvPr/>
        </p:nvSpPr>
        <p:spPr>
          <a:xfrm>
            <a:off x="609600" y="2362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pd-softhouse.com</a:t>
            </a:r>
            <a:br>
              <a:rPr lang="en-US" dirty="0" smtClean="0"/>
            </a:b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350797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Email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1386" y="2350532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 Online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1714500" y="3581400"/>
            <a:ext cx="0" cy="17693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 flipV="1">
            <a:off x="2819400" y="2960132"/>
            <a:ext cx="3201986" cy="116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3872" y="2590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POP3 Protocol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9206" y="44334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311253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delay less than 5 minute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92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600" y="1831975"/>
            <a:ext cx="8077200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Email Forwarding</a:t>
            </a:r>
            <a:endParaRPr lang="en-US" altLang="en-US" sz="2400" b="1" noProof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66938"/>
              </p:ext>
            </p:extLst>
          </p:nvPr>
        </p:nvGraphicFramePr>
        <p:xfrm>
          <a:off x="609600" y="2687320"/>
          <a:ext cx="80899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43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ไม่ต้องตั้งเวลาในการดึง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ตอนที่เพิ่มรายชื่อผู้ใช้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จะต้องบอก 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ที่ต้องการส่งต่อมาด้วย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สามารถใช้งานร่วมกับ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Gmail 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ที่มีอยู่ได้เลย เช่น </a:t>
                      </a:r>
                      <a:r>
                        <a:rPr lang="en-US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สามารถใช้งานได้หลาย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ๆ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Device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สามารถแจ้งเตือนได้พร้อม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ๆ กันหลาย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Device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สามารถยกเลิกการดึง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แบบ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POP3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ได้เลย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Forward </a:t>
                      </a:r>
                      <a:r>
                        <a:rPr lang="th-TH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ไปได้มากกว่า 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Email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to Solve (selected)</a:t>
            </a:r>
            <a:endParaRPr lang="en-US" sz="4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9599" y="1470025"/>
            <a:ext cx="7621587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252000" tIns="72000" rIns="72000" bIns="72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2400" b="1" noProof="1" smtClean="0"/>
              <a:t>Email Forwarding</a:t>
            </a:r>
            <a:endParaRPr lang="en-US" altLang="en-US" sz="2400" b="1" noProof="1"/>
          </a:p>
        </p:txBody>
      </p:sp>
      <p:sp>
        <p:nvSpPr>
          <p:cNvPr id="8" name="Rectangle 7"/>
          <p:cNvSpPr/>
          <p:nvPr/>
        </p:nvSpPr>
        <p:spPr>
          <a:xfrm>
            <a:off x="609600" y="2362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pd-softhouse.com</a:t>
            </a:r>
            <a:br>
              <a:rPr lang="en-US" dirty="0" smtClean="0"/>
            </a:b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5350797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Email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1386" y="2350532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br>
              <a:rPr lang="en-US" dirty="0" smtClean="0"/>
            </a:br>
            <a:r>
              <a:rPr lang="en-US" dirty="0" smtClean="0"/>
              <a:t>Gmail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1714500" y="3581400"/>
            <a:ext cx="0" cy="176939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 flipV="1">
            <a:off x="2819400" y="2960132"/>
            <a:ext cx="3201986" cy="116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3872" y="2590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POP3 Protocol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9206" y="44334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311253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delay less than 1 minute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72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2562</TotalTime>
  <Words>287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Perspective</vt:lpstr>
      <vt:lpstr>Thatch</vt:lpstr>
      <vt:lpstr>1_Thatch</vt:lpstr>
      <vt:lpstr>Email Domain Problem</vt:lpstr>
      <vt:lpstr>Problem of current solution</vt:lpstr>
      <vt:lpstr>Problem of current solution</vt:lpstr>
      <vt:lpstr>How to Solve</vt:lpstr>
      <vt:lpstr>How to Solve</vt:lpstr>
      <vt:lpstr>How to Solve</vt:lpstr>
      <vt:lpstr>How to Solve</vt:lpstr>
      <vt:lpstr>How to Solve</vt:lpstr>
      <vt:lpstr>How to Solve (selected)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Preechakorn</dc:creator>
  <cp:lastModifiedBy>Preechakorn Tanngam</cp:lastModifiedBy>
  <cp:revision>33</cp:revision>
  <dcterms:created xsi:type="dcterms:W3CDTF">2013-05-17T13:00:20Z</dcterms:created>
  <dcterms:modified xsi:type="dcterms:W3CDTF">2015-05-24T16:53:15Z</dcterms:modified>
</cp:coreProperties>
</file>