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40" r:id="rId2"/>
    <p:sldMasterId id="2147483852" r:id="rId3"/>
  </p:sldMasterIdLst>
  <p:sldIdLst>
    <p:sldId id="256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9E64165-C4B5-473E-854B-BF060B7B49EF}" type="datetimeFigureOut">
              <a:rPr lang="en-US" smtClean="0"/>
              <a:t>30-Jul-14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3B5E572-F880-4DD1-97CC-AFBF162A28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ttpm.com/" TargetMode="External"/><Relationship Id="rId2" Type="http://schemas.openxmlformats.org/officeDocument/2006/relationships/hyperlink" Target="http://www.irpc.co.th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sumitomothailand.co.th/" TargetMode="External"/><Relationship Id="rId4" Type="http://schemas.openxmlformats.org/officeDocument/2006/relationships/hyperlink" Target="http://www.gc.co.th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TPAC-TPCC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i-web limited partnership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Responsibility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33528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นโยบายในการรับผิดชอบขององค์กร</a:t>
            </a:r>
          </a:p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ด้านพัฒนาสังคม</a:t>
            </a:r>
          </a:p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ด้านแรงงาน</a:t>
            </a:r>
          </a:p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ด้านสาธารณสุข</a:t>
            </a:r>
          </a:p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ด้านสิ่งแวดล้อม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Special Feature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33528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ภาษาเพื่อ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กลุ่มลูกค้าคนไทยและ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ชาวต่างชาติ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Engine Optimize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เพื่อทำการให้การค้นหาเจอ โดยใช้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Engine 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 ๆ เช่น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Google.com 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Bing.com</a:t>
            </a:r>
            <a:endParaRPr lang="th-TH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Social Network</a:t>
            </a:r>
          </a:p>
          <a:p>
            <a:pPr marL="457200" indent="-457200">
              <a:buFontTx/>
              <a:buChar char="-"/>
            </a:pPr>
            <a:endParaRPr lang="th-TH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Site Reference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33528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www.irpc.co.th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www.pttpm.com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www.gc.co.th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www.sumitomothailand.co.th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Tx/>
              <a:buChar char="-"/>
            </a:pPr>
            <a:endParaRPr lang="th-TH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19400"/>
            <a:ext cx="3733800" cy="1143000"/>
          </a:xfrm>
        </p:spPr>
        <p:txBody>
          <a:bodyPr anchor="ctr"/>
          <a:lstStyle/>
          <a:p>
            <a:pPr algn="ctr"/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68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Old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33528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smtClean="0"/>
              <a:t>http</a:t>
            </a:r>
            <a:r>
              <a:rPr lang="en-US" dirty="0"/>
              <a:t>://www.tpcc-tpac.com/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dirty="0" smtClean="0"/>
              <a:t>Home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About us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News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Products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Classifies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Contact Us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Sitemap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41148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Page</a:t>
            </a: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เกี่ยวกับเรา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Us)</a:t>
            </a: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กลุ่มธุรกิจ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 Group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การกำกับดูแลกิจการ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Corporate Governance)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รางวัลและการรับรอง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Awards and Certificate)</a:t>
            </a: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ข่าวและกิจกรรม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News and Activity)</a:t>
            </a: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สิ่งแวดล้อม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Environment)</a:t>
            </a: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ความรับผิดชอบขององค์กร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Responsibility)</a:t>
            </a: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ทรัพยากรบุคคล (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3352800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ประวัติความเป็นมา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วิสัยทัศน์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คณะกรรมการ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คณะผู้บริหาร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โครงสร้างองค์กร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ปรัชญา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วัฒนธรรมองค์กร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ความหมายของตราสัญลักษณ์</a:t>
            </a: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กลุ่มบริษัทในเครือ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Business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33528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TPAC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TPCC</a:t>
            </a:r>
          </a:p>
          <a:p>
            <a:pPr marL="457200" indent="-457200" algn="l">
              <a:buFontTx/>
              <a:buChar char="-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MEPT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Corporate Governance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33528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โครงสร้างการกำกับดูแล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นโยบายการกำกับดูแลกิจการ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ระบบการควบคุมภายใน</a:t>
            </a:r>
          </a:p>
          <a:p>
            <a:pPr marL="457200" indent="-457200" algn="l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รางวัลการกำกับดูแลกิจการ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4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Awards and Certificate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33528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แสดงรายละเอียดหรือรางวัลต่าง ๆ ที่บริษัทเคยได้รับ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News and 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33528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ช่วยส่งเสริมและกระจายข่าวสารหรือกิจกรรมต่าง ๆ ของบริษัท ผ่านทาง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 </a:t>
            </a: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57400"/>
            <a:ext cx="7772400" cy="33528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นโยบายทางด้านสิ่งแวดล้อม โดยการอนุรักษ์พลังงานหรือธรรมชาติ</a:t>
            </a:r>
          </a:p>
          <a:p>
            <a:pPr marL="457200" indent="-457200">
              <a:buFontTx/>
              <a:buChar char="-"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หลักการดำเนินงานที่เป็นมิตรต่อสิ่งแวดล้อม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6449" y="6365281"/>
            <a:ext cx="3125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 Black" pitchFamily="34" charset="0"/>
              </a:rPr>
              <a:t>i</a:t>
            </a:r>
            <a:r>
              <a:rPr lang="en-US" sz="1600" dirty="0" smtClean="0">
                <a:latin typeface="Arial Black" pitchFamily="34" charset="0"/>
              </a:rPr>
              <a:t>-WEB Limited Partnership</a:t>
            </a:r>
            <a:endParaRPr lang="en-US" sz="1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214</TotalTime>
  <Words>274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Perspective</vt:lpstr>
      <vt:lpstr>Thatch</vt:lpstr>
      <vt:lpstr>1_Thatch</vt:lpstr>
      <vt:lpstr>TPAC-TPCC Website</vt:lpstr>
      <vt:lpstr>Old Website</vt:lpstr>
      <vt:lpstr>Home Page</vt:lpstr>
      <vt:lpstr>About us</vt:lpstr>
      <vt:lpstr>Business Group</vt:lpstr>
      <vt:lpstr>Corporate Governance</vt:lpstr>
      <vt:lpstr>Awards and Certificate</vt:lpstr>
      <vt:lpstr>News and Activity</vt:lpstr>
      <vt:lpstr>Environment</vt:lpstr>
      <vt:lpstr>Responsibility</vt:lpstr>
      <vt:lpstr>Special Feature</vt:lpstr>
      <vt:lpstr>Site Reference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Preechakorn</dc:creator>
  <cp:lastModifiedBy>preechakorn</cp:lastModifiedBy>
  <cp:revision>25</cp:revision>
  <dcterms:created xsi:type="dcterms:W3CDTF">2013-05-17T13:00:20Z</dcterms:created>
  <dcterms:modified xsi:type="dcterms:W3CDTF">2014-07-30T03:24:22Z</dcterms:modified>
</cp:coreProperties>
</file>