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4" r:id="rId4"/>
    <p:sldId id="260" r:id="rId5"/>
    <p:sldId id="261" r:id="rId6"/>
    <p:sldId id="265" r:id="rId7"/>
    <p:sldId id="266" r:id="rId8"/>
    <p:sldId id="267" r:id="rId9"/>
    <p:sldId id="268" r:id="rId10"/>
    <p:sldId id="262" r:id="rId11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7015" autoAdjust="0"/>
    <p:restoredTop sz="94660"/>
  </p:normalViewPr>
  <p:slideViewPr>
    <p:cSldViewPr snapToGrid="0">
      <p:cViewPr>
        <p:scale>
          <a:sx n="60" d="100"/>
          <a:sy n="60" d="100"/>
        </p:scale>
        <p:origin x="-1836" y="764"/>
      </p:cViewPr>
      <p:guideLst>
        <p:guide orient="horz" pos="384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22D6-0E16-4145-831E-655915A88D9C}" type="datetimeFigureOut">
              <a:rPr lang="en-GB" smtClean="0"/>
              <a:pPr/>
              <a:t>10/03/2025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684B-78D9-4091-8049-FA3ED528B3E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005351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22D6-0E16-4145-831E-655915A88D9C}" type="datetimeFigureOut">
              <a:rPr lang="en-GB" smtClean="0"/>
              <a:pPr/>
              <a:t>10/03/2025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684B-78D9-4091-8049-FA3ED528B3E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252242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22D6-0E16-4145-831E-655915A88D9C}" type="datetimeFigureOut">
              <a:rPr lang="en-GB" smtClean="0"/>
              <a:pPr/>
              <a:t>10/03/2025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684B-78D9-4091-8049-FA3ED528B3E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612690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22D6-0E16-4145-831E-655915A88D9C}" type="datetimeFigureOut">
              <a:rPr lang="en-GB" smtClean="0"/>
              <a:pPr/>
              <a:t>10/03/2025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684B-78D9-4091-8049-FA3ED528B3E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228344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22D6-0E16-4145-831E-655915A88D9C}" type="datetimeFigureOut">
              <a:rPr lang="en-GB" smtClean="0"/>
              <a:pPr/>
              <a:t>10/03/2025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684B-78D9-4091-8049-FA3ED528B3E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028389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22D6-0E16-4145-831E-655915A88D9C}" type="datetimeFigureOut">
              <a:rPr lang="en-GB" smtClean="0"/>
              <a:pPr/>
              <a:t>10/03/2025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684B-78D9-4091-8049-FA3ED528B3E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75853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22D6-0E16-4145-831E-655915A88D9C}" type="datetimeFigureOut">
              <a:rPr lang="en-GB" smtClean="0"/>
              <a:pPr/>
              <a:t>10/03/2025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684B-78D9-4091-8049-FA3ED528B3E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322985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22D6-0E16-4145-831E-655915A88D9C}" type="datetimeFigureOut">
              <a:rPr lang="en-GB" smtClean="0"/>
              <a:pPr/>
              <a:t>10/03/2025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684B-78D9-4091-8049-FA3ED528B3E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957430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22D6-0E16-4145-831E-655915A88D9C}" type="datetimeFigureOut">
              <a:rPr lang="en-GB" smtClean="0"/>
              <a:pPr/>
              <a:t>10/03/2025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684B-78D9-4091-8049-FA3ED528B3E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881900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22D6-0E16-4145-831E-655915A88D9C}" type="datetimeFigureOut">
              <a:rPr lang="en-GB" smtClean="0"/>
              <a:pPr/>
              <a:t>10/03/2025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684B-78D9-4091-8049-FA3ED528B3E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471708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22D6-0E16-4145-831E-655915A88D9C}" type="datetimeFigureOut">
              <a:rPr lang="en-GB" smtClean="0"/>
              <a:pPr/>
              <a:t>10/03/2025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684B-78D9-4091-8049-FA3ED528B3E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283088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522D6-0E16-4145-831E-655915A88D9C}" type="datetimeFigureOut">
              <a:rPr lang="en-GB" smtClean="0"/>
              <a:pPr/>
              <a:t>10/03/2025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D684B-78D9-4091-8049-FA3ED528B3E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83437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20" y="723401"/>
            <a:ext cx="5824031" cy="46323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72317" y="4660098"/>
            <a:ext cx="3542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Metal Raingun 1.5” Jaguar</a:t>
            </a:r>
            <a:endParaRPr lang="en-GB" sz="24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97291253"/>
              </p:ext>
            </p:extLst>
          </p:nvPr>
        </p:nvGraphicFramePr>
        <p:xfrm>
          <a:off x="370635" y="5296989"/>
          <a:ext cx="6176231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25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3366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Material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Metal Cast Body</a:t>
                      </a: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Nozzles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5.1mm &amp; 12, 14, 16,18mm</a:t>
                      </a: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Attachment</a:t>
                      </a:r>
                      <a:r>
                        <a:rPr lang="en-US" sz="2000" b="1" baseline="0" dirty="0"/>
                        <a:t> Thread Size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1.5 Inch Female</a:t>
                      </a: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Coverage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Diameter 40 – 68 Meter</a:t>
                      </a: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Flow Rate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150 – 485 Liter/Min</a:t>
                      </a: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Pressure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2-5 Kg/</a:t>
                      </a:r>
                      <a:r>
                        <a:rPr lang="en-US" sz="2000" b="1" dirty="0" err="1"/>
                        <a:t>Sq</a:t>
                      </a:r>
                      <a:r>
                        <a:rPr lang="en-US" sz="2000" b="1" dirty="0"/>
                        <a:t> Cm</a:t>
                      </a: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/>
                        <a:t>Packing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1" dirty="0"/>
                        <a:t>47 x 29 x 11.5 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61448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1" dirty="0"/>
                        <a:t>3.3 Kg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78808811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065" y="100981"/>
            <a:ext cx="227647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11936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48763" y="4531639"/>
            <a:ext cx="2947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Butterfly </a:t>
            </a:r>
            <a:r>
              <a:rPr lang="en-US" sz="2400" b="1" dirty="0" smtClean="0"/>
              <a:t>Sprinkler ½”</a:t>
            </a:r>
            <a:endParaRPr lang="en-GB" sz="24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93074892"/>
              </p:ext>
            </p:extLst>
          </p:nvPr>
        </p:nvGraphicFramePr>
        <p:xfrm>
          <a:off x="413214" y="5192690"/>
          <a:ext cx="5938711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50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3366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Material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err="1"/>
                        <a:t>Delrin</a:t>
                      </a:r>
                      <a:r>
                        <a:rPr lang="en-US" sz="2000" b="1" dirty="0"/>
                        <a:t>/PPCP</a:t>
                      </a:r>
                      <a:r>
                        <a:rPr lang="en-US" sz="2000" b="1" baseline="0" dirty="0"/>
                        <a:t> Plastic</a:t>
                      </a: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Nozzles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3.6</a:t>
                      </a:r>
                      <a:r>
                        <a:rPr lang="en-US" sz="2000" b="1" baseline="0" dirty="0"/>
                        <a:t> </a:t>
                      </a:r>
                      <a:r>
                        <a:rPr lang="en-US" sz="2000" b="1" dirty="0"/>
                        <a:t>mm</a:t>
                      </a: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Attachment</a:t>
                      </a:r>
                      <a:r>
                        <a:rPr lang="en-US" sz="2000" b="1" baseline="0" dirty="0"/>
                        <a:t> Thread Size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1/2 Inch Male </a:t>
                      </a: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Coverage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Diameter 12-30 </a:t>
                      </a:r>
                      <a:r>
                        <a:rPr lang="en-US" sz="2000" b="1" baseline="0" dirty="0" err="1"/>
                        <a:t>ft</a:t>
                      </a: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Flow Rate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250</a:t>
                      </a:r>
                      <a:r>
                        <a:rPr lang="en-US" sz="2000" b="1" baseline="0" dirty="0"/>
                        <a:t> – 350 </a:t>
                      </a:r>
                      <a:r>
                        <a:rPr lang="en-US" sz="2000" b="1" dirty="0"/>
                        <a:t>Liter/</a:t>
                      </a:r>
                      <a:r>
                        <a:rPr lang="en-US" sz="2000" b="1" dirty="0" err="1"/>
                        <a:t>Hr</a:t>
                      </a: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Pressure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2-5 kg/</a:t>
                      </a:r>
                      <a:r>
                        <a:rPr lang="en-US" sz="2000" b="1" dirty="0" err="1"/>
                        <a:t>Sq</a:t>
                      </a:r>
                      <a:r>
                        <a:rPr lang="en-US" sz="2000" b="1" dirty="0"/>
                        <a:t> Cm</a:t>
                      </a: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/>
                        <a:t>Pack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1" dirty="0"/>
                        <a:t>1</a:t>
                      </a:r>
                    </a:p>
                    <a:p>
                      <a:r>
                        <a:rPr lang="en-GB" sz="2000" b="1" dirty="0"/>
                        <a:t>25.5 x 23 x 10.5 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44931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1" dirty="0"/>
                        <a:t>820 </a:t>
                      </a:r>
                      <a:r>
                        <a:rPr lang="en-GB" sz="2000" b="1" dirty="0" err="1"/>
                        <a:t>gms</a:t>
                      </a: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05724073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065" y="100981"/>
            <a:ext cx="227647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F:\Grienland Docs\Turkey Nihat Export\GL 37-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5153" y="1481075"/>
            <a:ext cx="4656766" cy="30937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67059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35083803"/>
              </p:ext>
            </p:extLst>
          </p:nvPr>
        </p:nvGraphicFramePr>
        <p:xfrm>
          <a:off x="357231" y="5316583"/>
          <a:ext cx="5938711" cy="315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50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3366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218">
                <a:tc>
                  <a:txBody>
                    <a:bodyPr/>
                    <a:lstStyle/>
                    <a:p>
                      <a:r>
                        <a:rPr lang="en-US" sz="1800" b="1" dirty="0"/>
                        <a:t>Material</a:t>
                      </a:r>
                      <a:endParaRPr lang="en-GB" sz="1800" b="1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ABS/PP</a:t>
                      </a:r>
                      <a:r>
                        <a:rPr lang="en-US" sz="1800" b="1" baseline="0" dirty="0"/>
                        <a:t> Plastic</a:t>
                      </a:r>
                      <a:endParaRPr lang="en-GB" sz="1800" b="1" dirty="0"/>
                    </a:p>
                  </a:txBody>
                  <a:tcPr marT="41564" marB="41564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r>
                        <a:rPr lang="en-US" sz="1800" b="1" dirty="0"/>
                        <a:t>Nozzles</a:t>
                      </a:r>
                      <a:endParaRPr lang="en-GB" sz="1800" b="1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5 mm &amp; 2.5 mm</a:t>
                      </a:r>
                      <a:endParaRPr lang="en-GB" sz="1800" b="1" dirty="0"/>
                    </a:p>
                  </a:txBody>
                  <a:tcPr marT="41564" marB="41564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37309">
                <a:tc>
                  <a:txBody>
                    <a:bodyPr/>
                    <a:lstStyle/>
                    <a:p>
                      <a:r>
                        <a:rPr lang="en-US" sz="1800" b="1" dirty="0"/>
                        <a:t>Attachment</a:t>
                      </a:r>
                      <a:r>
                        <a:rPr lang="en-US" sz="1800" b="1" baseline="0" dirty="0"/>
                        <a:t> Thread Size</a:t>
                      </a:r>
                      <a:endParaRPr lang="en-GB" sz="1800" b="1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3/4 Inch Male  </a:t>
                      </a:r>
                      <a:endParaRPr lang="en-GB" sz="1800" b="1" dirty="0"/>
                    </a:p>
                  </a:txBody>
                  <a:tcPr marT="41564" marB="41564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r>
                        <a:rPr lang="en-US" sz="1800" b="1" dirty="0"/>
                        <a:t>Coverage</a:t>
                      </a:r>
                      <a:endParaRPr lang="en-GB" sz="1800" b="1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Diameter 13 – 18 Meter</a:t>
                      </a:r>
                      <a:endParaRPr lang="en-GB" sz="1800" b="1" dirty="0"/>
                    </a:p>
                  </a:txBody>
                  <a:tcPr marT="41564" marB="41564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r>
                        <a:rPr lang="en-US" sz="1800" b="1" dirty="0"/>
                        <a:t>Flow Rate</a:t>
                      </a:r>
                      <a:endParaRPr lang="en-GB" sz="1800" b="1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7 – 33 Liter/Min</a:t>
                      </a:r>
                      <a:endParaRPr lang="en-GB" sz="1800" b="1" dirty="0"/>
                    </a:p>
                  </a:txBody>
                  <a:tcPr marT="41564" marB="41564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r>
                        <a:rPr lang="en-US" sz="1800" b="1" dirty="0"/>
                        <a:t>Pressure</a:t>
                      </a:r>
                      <a:endParaRPr lang="en-GB" sz="1800" b="1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2-5 kg/</a:t>
                      </a:r>
                      <a:r>
                        <a:rPr lang="en-US" sz="1800" b="1" dirty="0" err="1"/>
                        <a:t>Sq</a:t>
                      </a:r>
                      <a:r>
                        <a:rPr lang="en-US" sz="1800" b="1" dirty="0"/>
                        <a:t> Cm</a:t>
                      </a:r>
                      <a:endParaRPr lang="en-GB" sz="1800" b="1" dirty="0"/>
                    </a:p>
                  </a:txBody>
                  <a:tcPr marT="41564" marB="41564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r>
                        <a:rPr lang="en-GB" sz="1800" b="1" dirty="0"/>
                        <a:t>Pack Size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GB" sz="1800" b="1" dirty="0"/>
                        <a:t>16.5 x 19 x 4.5 cm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="" xmlns:a16="http://schemas.microsoft.com/office/drawing/2014/main" val="54224575"/>
                  </a:ext>
                </a:extLst>
              </a:tr>
              <a:tr h="360218">
                <a:tc>
                  <a:txBody>
                    <a:bodyPr/>
                    <a:lstStyle/>
                    <a:p>
                      <a:r>
                        <a:rPr lang="en-GB" sz="1800" b="1" dirty="0"/>
                        <a:t>Weight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GB" sz="1800" b="1" dirty="0"/>
                        <a:t>175 </a:t>
                      </a:r>
                      <a:r>
                        <a:rPr lang="en-GB" sz="1800" b="1" dirty="0" err="1"/>
                        <a:t>gms</a:t>
                      </a:r>
                      <a:endParaRPr lang="en-GB" sz="1800" b="1" dirty="0"/>
                    </a:p>
                  </a:txBody>
                  <a:tcPr marT="41564" marB="41564"/>
                </a:tc>
                <a:extLst>
                  <a:ext uri="{0D108BD9-81ED-4DB2-BD59-A6C34878D82A}">
                    <a16:rowId xmlns="" xmlns:a16="http://schemas.microsoft.com/office/drawing/2014/main" val="2572765838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065" y="100981"/>
            <a:ext cx="227647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 descr="F:\Grienland Docs\Turkey Nihat Export\Three fourth inch full circl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2570" y="1649745"/>
            <a:ext cx="4114800" cy="273367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169581" y="4614531"/>
            <a:ext cx="452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Three-fourth  Inch Full Circle Sprinkler (GL 19)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38868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3958F97E-54E7-BB6D-048E-A1EE9FAF6D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5690805"/>
              </p:ext>
            </p:extLst>
          </p:nvPr>
        </p:nvGraphicFramePr>
        <p:xfrm>
          <a:off x="408326" y="4082521"/>
          <a:ext cx="5938711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50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3366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Material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ABS/PP</a:t>
                      </a:r>
                      <a:r>
                        <a:rPr lang="en-US" sz="2000" b="1" baseline="0" dirty="0"/>
                        <a:t> Plastic</a:t>
                      </a: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Nozzles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3.6 mm &amp; 2.0 mm</a:t>
                      </a: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Attachment</a:t>
                      </a:r>
                      <a:r>
                        <a:rPr lang="en-US" sz="2000" b="1" baseline="0" dirty="0"/>
                        <a:t> Thread Size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1/2 Inch Male  </a:t>
                      </a: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Coverage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Diameter 11 – 16 Meter</a:t>
                      </a: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Flow Rate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7 – 20 Liter/Min</a:t>
                      </a: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Pressure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2-5 kg/</a:t>
                      </a:r>
                      <a:r>
                        <a:rPr lang="en-US" sz="2000" b="1" dirty="0" err="1"/>
                        <a:t>Sq</a:t>
                      </a:r>
                      <a:r>
                        <a:rPr lang="en-US" sz="2000" b="1" dirty="0"/>
                        <a:t> Cm</a:t>
                      </a: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/>
                        <a:t>Pack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1" dirty="0"/>
                        <a:t>13 x 13 x 4.5 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17554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1" dirty="0"/>
                        <a:t>125 </a:t>
                      </a:r>
                      <a:r>
                        <a:rPr lang="en-GB" sz="2000" b="1" dirty="0" err="1"/>
                        <a:t>gms</a:t>
                      </a: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392007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27051" y="3370521"/>
            <a:ext cx="374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Half  Inch Full Circle Sprinkler (GL  35)</a:t>
            </a:r>
            <a:endParaRPr lang="en-US" b="1" dirty="0"/>
          </a:p>
        </p:txBody>
      </p:sp>
      <p:pic>
        <p:nvPicPr>
          <p:cNvPr id="4098" name="Picture 2" descr="F:\Grienland Docs\Turkey Nihat Export\Half Inch Male Full Circl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8142" y="618387"/>
            <a:ext cx="4114800" cy="2733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02709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50425876"/>
              </p:ext>
            </p:extLst>
          </p:nvPr>
        </p:nvGraphicFramePr>
        <p:xfrm>
          <a:off x="335965" y="4057156"/>
          <a:ext cx="5938711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50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3366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Material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ABS/PP</a:t>
                      </a:r>
                      <a:r>
                        <a:rPr lang="en-US" sz="2000" b="1" baseline="0" dirty="0"/>
                        <a:t> Plastic</a:t>
                      </a: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Nozzles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5 mm &amp; 2.5 mm</a:t>
                      </a: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Attachment</a:t>
                      </a:r>
                      <a:r>
                        <a:rPr lang="en-US" sz="2000" b="1" baseline="0" dirty="0"/>
                        <a:t> Thread Size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3/4 Inch Male </a:t>
                      </a: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Coverage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Diameter 13 – 18 Meter</a:t>
                      </a: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Flow Rate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11 – 40 Liter/Min</a:t>
                      </a: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Pressure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2-5 kg/</a:t>
                      </a:r>
                      <a:r>
                        <a:rPr lang="en-US" sz="2000" b="1" dirty="0" err="1"/>
                        <a:t>Sq</a:t>
                      </a:r>
                      <a:r>
                        <a:rPr lang="en-US" sz="2000" b="1" dirty="0"/>
                        <a:t> Cm</a:t>
                      </a: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/>
                        <a:t>Pack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1" dirty="0"/>
                        <a:t>24 x 32 x 64 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54661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3817518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35641965"/>
              </p:ext>
            </p:extLst>
          </p:nvPr>
        </p:nvGraphicFramePr>
        <p:xfrm>
          <a:off x="429208" y="8122509"/>
          <a:ext cx="5938711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50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3366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Material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ABS/PP</a:t>
                      </a:r>
                      <a:r>
                        <a:rPr lang="en-US" sz="2000" b="1" baseline="0" dirty="0"/>
                        <a:t> Plastic</a:t>
                      </a: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Nozzles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5 mm &amp; 2.5 mm</a:t>
                      </a: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Attachment</a:t>
                      </a:r>
                      <a:r>
                        <a:rPr lang="en-US" sz="2000" b="1" baseline="0" dirty="0"/>
                        <a:t> Thread Size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1/2 Inch Male </a:t>
                      </a: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Coverage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Diameter 10 - 16Meter</a:t>
                      </a: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Flow Rate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12 – 28 Liter/Min</a:t>
                      </a: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Pressure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2-5 kg/</a:t>
                      </a:r>
                      <a:r>
                        <a:rPr lang="en-US" sz="2000" b="1" dirty="0" err="1"/>
                        <a:t>Sq</a:t>
                      </a:r>
                      <a:r>
                        <a:rPr lang="en-US" sz="2000" b="1" dirty="0"/>
                        <a:t> Cm</a:t>
                      </a: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/>
                        <a:t>Pack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1" dirty="0"/>
                        <a:t>11 x 13 x 8 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78292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75702835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065" y="100981"/>
            <a:ext cx="227647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010086" y="3604457"/>
            <a:ext cx="474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Three-fourth  Inch Part Circle Sprinkler (GL  S30)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13639" y="7637735"/>
            <a:ext cx="368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Half  Inch Part Circle Sprinkler (GL  1)</a:t>
            </a:r>
            <a:endParaRPr lang="en-US" b="1" dirty="0"/>
          </a:p>
        </p:txBody>
      </p:sp>
      <p:pic>
        <p:nvPicPr>
          <p:cNvPr id="3076" name="Picture 4" descr="F:\Grienland Docs\Turkey Nihat Export\three fourth male part circl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67023" y="0"/>
            <a:ext cx="2413295" cy="36199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5194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1538" y="4737877"/>
            <a:ext cx="621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Micro Sprinkler </a:t>
            </a:r>
            <a:r>
              <a:rPr lang="en-US" sz="2400" b="1" dirty="0" smtClean="0"/>
              <a:t>½” Hook Rotor( GL 91B 180L/H)</a:t>
            </a:r>
            <a:endParaRPr lang="en-GB" sz="2400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37673061"/>
              </p:ext>
            </p:extLst>
          </p:nvPr>
        </p:nvGraphicFramePr>
        <p:xfrm>
          <a:off x="413214" y="5341980"/>
          <a:ext cx="5938711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50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3366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Material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err="1"/>
                        <a:t>Delrin</a:t>
                      </a:r>
                      <a:r>
                        <a:rPr lang="en-US" sz="2000" b="1" dirty="0"/>
                        <a:t>/PPCP</a:t>
                      </a:r>
                      <a:r>
                        <a:rPr lang="en-US" sz="2000" b="1" baseline="0" dirty="0"/>
                        <a:t> Plastic</a:t>
                      </a: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Nozzles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1.8 mm/2.8 mm</a:t>
                      </a: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Attachment</a:t>
                      </a:r>
                      <a:r>
                        <a:rPr lang="en-US" sz="2000" b="1" baseline="0" dirty="0"/>
                        <a:t> Thread Size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1/2 Inch Male </a:t>
                      </a: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Coverage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Diameter 7</a:t>
                      </a:r>
                      <a:r>
                        <a:rPr lang="en-US" sz="2000" b="1" baseline="0" dirty="0"/>
                        <a:t> – 25 </a:t>
                      </a:r>
                      <a:r>
                        <a:rPr lang="en-US" sz="2000" b="1" baseline="0" dirty="0" err="1"/>
                        <a:t>ft</a:t>
                      </a: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Flow Rate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120 – </a:t>
                      </a:r>
                      <a:r>
                        <a:rPr lang="en-US" sz="2000" b="1" dirty="0" smtClean="0"/>
                        <a:t>180 </a:t>
                      </a:r>
                      <a:r>
                        <a:rPr lang="en-US" sz="2000" b="1" dirty="0"/>
                        <a:t>Liter/Hr</a:t>
                      </a: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Pressure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2-5 kg/</a:t>
                      </a:r>
                      <a:r>
                        <a:rPr lang="en-US" sz="2000" b="1" dirty="0" err="1"/>
                        <a:t>Sq</a:t>
                      </a:r>
                      <a:r>
                        <a:rPr lang="en-US" sz="2000" b="1" dirty="0"/>
                        <a:t> Cm</a:t>
                      </a: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065" y="100981"/>
            <a:ext cx="227647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F:\Grienland Docs\Turkey Nihat Export\GL 91B 180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75612" y="1575316"/>
            <a:ext cx="4114800" cy="2733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3667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538" y="4737877"/>
            <a:ext cx="6369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Micro Sprinkler </a:t>
            </a:r>
            <a:r>
              <a:rPr lang="en-US" sz="2400" b="1" dirty="0" smtClean="0"/>
              <a:t>½” Hook Rotor( GL 91B 120L/H)</a:t>
            </a:r>
            <a:endParaRPr lang="en-GB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37673061"/>
              </p:ext>
            </p:extLst>
          </p:nvPr>
        </p:nvGraphicFramePr>
        <p:xfrm>
          <a:off x="413214" y="5341980"/>
          <a:ext cx="5938711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50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3366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Material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err="1"/>
                        <a:t>Delrin</a:t>
                      </a:r>
                      <a:r>
                        <a:rPr lang="en-US" sz="2000" b="1" dirty="0"/>
                        <a:t>/PPCP</a:t>
                      </a:r>
                      <a:r>
                        <a:rPr lang="en-US" sz="2000" b="1" baseline="0" dirty="0"/>
                        <a:t> Plastic</a:t>
                      </a: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Nozzles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1.8 mm/2.8 mm</a:t>
                      </a: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Attachment</a:t>
                      </a:r>
                      <a:r>
                        <a:rPr lang="en-US" sz="2000" b="1" baseline="0" dirty="0"/>
                        <a:t> Thread Size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1/2 Inch Male </a:t>
                      </a: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Coverage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Diameter 7</a:t>
                      </a:r>
                      <a:r>
                        <a:rPr lang="en-US" sz="2000" b="1" baseline="0" dirty="0"/>
                        <a:t> – 25 </a:t>
                      </a:r>
                      <a:r>
                        <a:rPr lang="en-US" sz="2000" b="1" baseline="0" dirty="0" err="1"/>
                        <a:t>ft</a:t>
                      </a: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Flow Rate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80 </a:t>
                      </a:r>
                      <a:r>
                        <a:rPr lang="en-US" sz="2000" b="1" dirty="0"/>
                        <a:t>– </a:t>
                      </a:r>
                      <a:r>
                        <a:rPr lang="en-US" sz="2000" b="1" dirty="0" smtClean="0"/>
                        <a:t>120 </a:t>
                      </a:r>
                      <a:r>
                        <a:rPr lang="en-US" sz="2000" b="1" dirty="0"/>
                        <a:t>Liter/Hr</a:t>
                      </a: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Pressure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2-5 kg/</a:t>
                      </a:r>
                      <a:r>
                        <a:rPr lang="en-US" sz="2000" b="1" dirty="0" err="1"/>
                        <a:t>Sq</a:t>
                      </a:r>
                      <a:r>
                        <a:rPr lang="en-US" sz="2000" b="1" dirty="0"/>
                        <a:t> Cm</a:t>
                      </a: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065" y="100981"/>
            <a:ext cx="227647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0" name="Picture 2" descr="F:\Grienland Docs\Turkey Nihat Export\GL 91B 120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6123" y="1756070"/>
            <a:ext cx="4114800" cy="2733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1266" y="4737877"/>
            <a:ext cx="720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Micro Sprinkler ½” double side Rotor( GL 91A 180L/H)</a:t>
            </a:r>
            <a:endParaRPr lang="en-GB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37673061"/>
              </p:ext>
            </p:extLst>
          </p:nvPr>
        </p:nvGraphicFramePr>
        <p:xfrm>
          <a:off x="413214" y="5341980"/>
          <a:ext cx="5938711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50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3366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Material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err="1"/>
                        <a:t>Delrin</a:t>
                      </a:r>
                      <a:r>
                        <a:rPr lang="en-US" sz="2000" b="1" dirty="0"/>
                        <a:t>/PPCP</a:t>
                      </a:r>
                      <a:r>
                        <a:rPr lang="en-US" sz="2000" b="1" baseline="0" dirty="0"/>
                        <a:t> Plastic</a:t>
                      </a: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Nozzles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1.8 mm/2.8 mm</a:t>
                      </a: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Attachment</a:t>
                      </a:r>
                      <a:r>
                        <a:rPr lang="en-US" sz="2000" b="1" baseline="0" dirty="0"/>
                        <a:t> Thread Size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1/2 Inch Male </a:t>
                      </a: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Coverage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Diameter 7</a:t>
                      </a:r>
                      <a:r>
                        <a:rPr lang="en-US" sz="2000" b="1" baseline="0" dirty="0"/>
                        <a:t> – 25 </a:t>
                      </a:r>
                      <a:r>
                        <a:rPr lang="en-US" sz="2000" b="1" baseline="0" dirty="0" err="1"/>
                        <a:t>ft</a:t>
                      </a: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Flow Rate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120 – </a:t>
                      </a:r>
                      <a:r>
                        <a:rPr lang="en-US" sz="2000" b="1" dirty="0" smtClean="0"/>
                        <a:t>180 </a:t>
                      </a:r>
                      <a:r>
                        <a:rPr lang="en-US" sz="2000" b="1" dirty="0"/>
                        <a:t>Liter/Hr</a:t>
                      </a: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Pressure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2-5 kg/</a:t>
                      </a:r>
                      <a:r>
                        <a:rPr lang="en-US" sz="2000" b="1" dirty="0" err="1"/>
                        <a:t>Sq</a:t>
                      </a:r>
                      <a:r>
                        <a:rPr lang="en-US" sz="2000" b="1" dirty="0"/>
                        <a:t> Cm</a:t>
                      </a: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065" y="100981"/>
            <a:ext cx="227647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6" name="Picture 2" descr="F:\Grienland Docs\Turkey Nihat Export\GL 91A 180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18142" y="1702907"/>
            <a:ext cx="4114800" cy="2733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37673061"/>
              </p:ext>
            </p:extLst>
          </p:nvPr>
        </p:nvGraphicFramePr>
        <p:xfrm>
          <a:off x="413214" y="5341980"/>
          <a:ext cx="5938711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50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3366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Material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err="1"/>
                        <a:t>Delrin</a:t>
                      </a:r>
                      <a:r>
                        <a:rPr lang="en-US" sz="2000" b="1" dirty="0"/>
                        <a:t>/PPCP</a:t>
                      </a:r>
                      <a:r>
                        <a:rPr lang="en-US" sz="2000" b="1" baseline="0" dirty="0"/>
                        <a:t> Plastic</a:t>
                      </a: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Nozzles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1.8 mm/2.8 mm</a:t>
                      </a: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Attachment</a:t>
                      </a:r>
                      <a:r>
                        <a:rPr lang="en-US" sz="2000" b="1" baseline="0" dirty="0"/>
                        <a:t> Thread Size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1/2 Inch Male </a:t>
                      </a: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Coverage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Diameter 7</a:t>
                      </a:r>
                      <a:r>
                        <a:rPr lang="en-US" sz="2000" b="1" baseline="0" dirty="0"/>
                        <a:t> – 25 </a:t>
                      </a:r>
                      <a:r>
                        <a:rPr lang="en-US" sz="2000" b="1" baseline="0" dirty="0" err="1"/>
                        <a:t>ft</a:t>
                      </a: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Flow Rate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120 – 250 Liter/</a:t>
                      </a:r>
                      <a:r>
                        <a:rPr lang="en-US" sz="2000" b="1" dirty="0" err="1"/>
                        <a:t>Hr</a:t>
                      </a: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Pressure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2-5 kg/</a:t>
                      </a:r>
                      <a:r>
                        <a:rPr lang="en-US" sz="2000" b="1" dirty="0" err="1"/>
                        <a:t>Sq</a:t>
                      </a:r>
                      <a:r>
                        <a:rPr lang="en-US" sz="2000" b="1" dirty="0"/>
                        <a:t> Cm</a:t>
                      </a: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065" y="100981"/>
            <a:ext cx="227647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-21266" y="4737877"/>
            <a:ext cx="7004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Micro Sprinkler </a:t>
            </a:r>
            <a:r>
              <a:rPr lang="en-US" sz="2400" b="1" dirty="0" smtClean="0"/>
              <a:t>½” double side Rotor( GL 91 250L/H)</a:t>
            </a:r>
            <a:endParaRPr lang="en-GB" sz="2400" b="1" dirty="0"/>
          </a:p>
        </p:txBody>
      </p:sp>
      <p:pic>
        <p:nvPicPr>
          <p:cNvPr id="20482" name="Picture 2" descr="F:\Grienland Docs\Turkey Nihat Export\GL 91A 250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81937" y="1692275"/>
            <a:ext cx="4114800" cy="2733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268" y="4397635"/>
            <a:ext cx="43241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Micro Sprinkler </a:t>
            </a:r>
            <a:r>
              <a:rPr lang="en-US" sz="2400" b="1" dirty="0" smtClean="0"/>
              <a:t>½” Pop-up Rotor</a:t>
            </a:r>
          </a:p>
          <a:p>
            <a:r>
              <a:rPr lang="en-US" sz="2400" b="1" dirty="0" smtClean="0"/>
              <a:t>( GL 91C  180 &amp; 250 L/H)</a:t>
            </a:r>
            <a:endParaRPr lang="en-GB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37673061"/>
              </p:ext>
            </p:extLst>
          </p:nvPr>
        </p:nvGraphicFramePr>
        <p:xfrm>
          <a:off x="413214" y="5341980"/>
          <a:ext cx="5938711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504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3366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Material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err="1"/>
                        <a:t>Delrin</a:t>
                      </a:r>
                      <a:r>
                        <a:rPr lang="en-US" sz="2000" b="1" dirty="0"/>
                        <a:t>/PPCP</a:t>
                      </a:r>
                      <a:r>
                        <a:rPr lang="en-US" sz="2000" b="1" baseline="0" dirty="0"/>
                        <a:t> Plastic</a:t>
                      </a: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Nozzles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1.8 mm/2.8 mm</a:t>
                      </a: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Attachment</a:t>
                      </a:r>
                      <a:r>
                        <a:rPr lang="en-US" sz="2000" b="1" baseline="0" dirty="0"/>
                        <a:t> Thread Size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1/2 Inch Male </a:t>
                      </a: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Coverage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Diameter 7</a:t>
                      </a:r>
                      <a:r>
                        <a:rPr lang="en-US" sz="2000" b="1" baseline="0" dirty="0"/>
                        <a:t> – 25 </a:t>
                      </a:r>
                      <a:r>
                        <a:rPr lang="en-US" sz="2000" b="1" baseline="0" dirty="0" err="1"/>
                        <a:t>ft</a:t>
                      </a: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Flow Rate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120 – 250 Liter/</a:t>
                      </a:r>
                      <a:r>
                        <a:rPr lang="en-US" sz="2000" b="1" dirty="0" err="1"/>
                        <a:t>Hr</a:t>
                      </a: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Pressure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2-5 kg/</a:t>
                      </a:r>
                      <a:r>
                        <a:rPr lang="en-US" sz="2000" b="1" dirty="0" err="1"/>
                        <a:t>Sq</a:t>
                      </a:r>
                      <a:r>
                        <a:rPr lang="en-US" sz="2000" b="1" dirty="0"/>
                        <a:t> Cm</a:t>
                      </a: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065" y="100981"/>
            <a:ext cx="227647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8" name="Picture 2" descr="F:\Grienland Docs\Turkey Nihat Export\GL 91C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1696" y="1286540"/>
            <a:ext cx="4517466" cy="30011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</TotalTime>
  <Words>488</Words>
  <Application>Microsoft Office PowerPoint</Application>
  <PresentationFormat>Custom</PresentationFormat>
  <Paragraphs>165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Shankar Hegde</dc:creator>
  <cp:lastModifiedBy>Admin</cp:lastModifiedBy>
  <cp:revision>19</cp:revision>
  <dcterms:created xsi:type="dcterms:W3CDTF">2022-05-03T05:07:55Z</dcterms:created>
  <dcterms:modified xsi:type="dcterms:W3CDTF">2025-03-10T08:22:32Z</dcterms:modified>
</cp:coreProperties>
</file>