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3" r:id="rId3"/>
    <p:sldId id="258" r:id="rId4"/>
    <p:sldId id="259" r:id="rId5"/>
    <p:sldId id="260" r:id="rId6"/>
    <p:sldId id="266" r:id="rId7"/>
    <p:sldId id="267" r:id="rId8"/>
    <p:sldId id="268" r:id="rId9"/>
    <p:sldId id="264" r:id="rId10"/>
    <p:sldId id="265" r:id="rId11"/>
    <p:sldId id="269" r:id="rId12"/>
    <p:sldId id="271" r:id="rId13"/>
    <p:sldId id="270" r:id="rId14"/>
    <p:sldId id="272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348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312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4229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008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2879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5733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521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8256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202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191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530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61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54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893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3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927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27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A42CCD-0FF8-449C-9013-EBAA360AEDEE}" type="datetimeFigureOut">
              <a:rPr lang="cs-CZ" smtClean="0"/>
              <a:t>11.01.2022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D55AB74-82B2-4A7E-A23D-840CD246CB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66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logovací nástroj, platforma pro publikování a CMS | WordPress.org Česko">
            <a:extLst>
              <a:ext uri="{FF2B5EF4-FFF2-40B4-BE49-F238E27FC236}">
                <a16:creationId xmlns:a16="http://schemas.microsoft.com/office/drawing/2014/main" id="{B146C2C8-6493-42F3-B383-904917CBF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" r="5252"/>
          <a:stretch/>
        </p:blipFill>
        <p:spPr bwMode="auto">
          <a:xfrm>
            <a:off x="20" y="10"/>
            <a:ext cx="60898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lastic Elasticsearch Logo PNG Transparent – Brands Logos">
            <a:extLst>
              <a:ext uri="{FF2B5EF4-FFF2-40B4-BE49-F238E27FC236}">
                <a16:creationId xmlns:a16="http://schemas.microsoft.com/office/drawing/2014/main" id="{FD0E7FF6-5CD4-42C2-9C77-A02B05CB3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" r="4262"/>
          <a:stretch/>
        </p:blipFill>
        <p:spPr bwMode="auto">
          <a:xfrm>
            <a:off x="6092952" y="10"/>
            <a:ext cx="609904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373EDFA-82A5-4715-BC81-361B5A89F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600">
                <a:solidFill>
                  <a:srgbClr val="FFFFFF"/>
                </a:solidFill>
              </a:rPr>
              <a:t>Využití ElasticSearche ve wordpressu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7058E3-6957-4FFE-B6D0-19C7F274F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cs-CZ" sz="1800" dirty="0">
                <a:solidFill>
                  <a:srgbClr val="FFFFFF"/>
                </a:solidFill>
              </a:rPr>
              <a:t>Ondřej </a:t>
            </a:r>
            <a:r>
              <a:rPr lang="cs-CZ" sz="1800" dirty="0" err="1">
                <a:solidFill>
                  <a:srgbClr val="FFFFFF"/>
                </a:solidFill>
              </a:rPr>
              <a:t>Kuděla</a:t>
            </a:r>
            <a:endParaRPr lang="cs-CZ" sz="1800" dirty="0">
              <a:solidFill>
                <a:srgbClr val="FFFFFF"/>
              </a:solidFill>
            </a:endParaRP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cs-CZ" sz="1800" dirty="0">
                <a:solidFill>
                  <a:srgbClr val="FFFFFF"/>
                </a:solidFill>
              </a:rPr>
              <a:t>IT 4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cs-CZ" sz="1800" dirty="0">
                <a:solidFill>
                  <a:srgbClr val="FFFFFF"/>
                </a:solidFill>
              </a:rPr>
              <a:t>2021/22</a:t>
            </a:r>
          </a:p>
        </p:txBody>
      </p:sp>
    </p:spTree>
    <p:extLst>
      <p:ext uri="{BB962C8B-B14F-4D97-AF65-F5344CB8AC3E}">
        <p14:creationId xmlns:p14="http://schemas.microsoft.com/office/powerpoint/2010/main" val="4027617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9670D4-7486-4293-A8AF-D421F6A7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1CC674-E5EA-4CB9-AFCA-E206B2B3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DBD0FC6-AEA1-4830-93DC-25F8F0FBF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5"/>
          <a:stretch/>
        </p:blipFill>
        <p:spPr>
          <a:xfrm>
            <a:off x="-53522" y="0"/>
            <a:ext cx="12288393" cy="68580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911DA569-8EF5-4421-9E6F-62FD7D8434EA}"/>
              </a:ext>
            </a:extLst>
          </p:cNvPr>
          <p:cNvSpPr txBox="1"/>
          <p:nvPr/>
        </p:nvSpPr>
        <p:spPr>
          <a:xfrm>
            <a:off x="3379473" y="739244"/>
            <a:ext cx="3417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u="sng" dirty="0">
                <a:solidFill>
                  <a:schemeClr val="bg1"/>
                </a:solidFill>
              </a:rPr>
              <a:t>Synonyma vypnuta</a:t>
            </a:r>
          </a:p>
        </p:txBody>
      </p:sp>
    </p:spTree>
    <p:extLst>
      <p:ext uri="{BB962C8B-B14F-4D97-AF65-F5344CB8AC3E}">
        <p14:creationId xmlns:p14="http://schemas.microsoft.com/office/powerpoint/2010/main" val="324987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F98D66-C492-4A2C-B69C-08194116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cs-CZ" dirty="0"/>
              <a:t>WooCommerce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FE6B1B-9E31-4184-9FDD-449980A4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7A4EBA"/>
              </a:buClr>
            </a:pPr>
            <a:r>
              <a:rPr lang="cs-CZ" dirty="0"/>
              <a:t>K čemu slouží?</a:t>
            </a:r>
            <a:endParaRPr lang="cs-CZ"/>
          </a:p>
          <a:p>
            <a:pPr>
              <a:buClr>
                <a:srgbClr val="7A4EBA"/>
              </a:buClr>
            </a:pPr>
            <a:r>
              <a:rPr lang="cs-CZ" dirty="0"/>
              <a:t>Jak se s ním pracuje?</a:t>
            </a:r>
            <a:endParaRPr lang="cs-CZ"/>
          </a:p>
          <a:p>
            <a:pPr>
              <a:buClr>
                <a:srgbClr val="7A4EBA"/>
              </a:buClr>
            </a:pPr>
            <a:r>
              <a:rPr lang="cs-CZ" dirty="0"/>
              <a:t>Výhody</a:t>
            </a:r>
            <a:endParaRPr lang="cs-CZ"/>
          </a:p>
          <a:p>
            <a:pPr>
              <a:buClr>
                <a:srgbClr val="7A4EBA"/>
              </a:buClr>
            </a:pPr>
            <a:r>
              <a:rPr lang="cs-CZ" dirty="0"/>
              <a:t>Nevýhody</a:t>
            </a:r>
            <a:endParaRPr lang="cs-CZ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8E238D33-3D3D-4565-AF24-4F516FE28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570" y="609601"/>
            <a:ext cx="1447313" cy="2507158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09630DC-6A64-47E1-9FE2-E459D6CE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4936" y="3373674"/>
            <a:ext cx="3874581" cy="231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51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4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7033542-D34E-432D-A3C1-C57A7B08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57258"/>
            <a:ext cx="10905066" cy="53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3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7367061-E95F-4E9D-AE8C-C10027B8E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15"/>
          <a:stretch/>
        </p:blipFill>
        <p:spPr>
          <a:xfrm>
            <a:off x="2559209" y="643467"/>
            <a:ext cx="707358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0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4DB94-A748-415F-90D4-A273D0E6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stránky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D6AE1EA-3F0D-4309-AE47-AD8E60771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0" r="20909"/>
          <a:stretch/>
        </p:blipFill>
        <p:spPr>
          <a:xfrm>
            <a:off x="2253672" y="1580050"/>
            <a:ext cx="7398328" cy="4955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434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2F86D6-9511-485B-B9BB-C09F79D6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Možné vylepšení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7A6CBB-D8B8-42D6-AA6E-7B645556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Dodělání našeptávače</a:t>
            </a:r>
          </a:p>
          <a:p>
            <a:r>
              <a:rPr lang="cs-CZ" dirty="0"/>
              <a:t>Testování s větším množstvím dat</a:t>
            </a:r>
          </a:p>
          <a:p>
            <a:r>
              <a:rPr lang="cs-CZ" dirty="0"/>
              <a:t>Přesunutí hostingu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139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71386A-11FF-4A5B-B2D2-FD760DA0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71" y="2943775"/>
            <a:ext cx="10353762" cy="970450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39423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D16EFF-3838-4AFB-9147-E0C77489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prezentace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EB5F9B-25CD-41B9-AD1C-5E3A7A19E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  <a:p>
            <a:r>
              <a:rPr lang="cs-CZ" dirty="0"/>
              <a:t>Technologie</a:t>
            </a:r>
          </a:p>
          <a:p>
            <a:r>
              <a:rPr lang="cs-CZ" dirty="0"/>
              <a:t>ElasticPress</a:t>
            </a:r>
          </a:p>
          <a:p>
            <a:r>
              <a:rPr lang="cs-CZ" dirty="0"/>
              <a:t>Ukázky funkcí</a:t>
            </a:r>
          </a:p>
          <a:p>
            <a:r>
              <a:rPr lang="cs-CZ" dirty="0"/>
              <a:t>WooCommerce</a:t>
            </a:r>
          </a:p>
          <a:p>
            <a:r>
              <a:rPr lang="cs-CZ" dirty="0"/>
              <a:t>Možná vylepšení</a:t>
            </a:r>
          </a:p>
          <a:p>
            <a:endParaRPr lang="cs-CZ" dirty="0"/>
          </a:p>
        </p:txBody>
      </p:sp>
      <p:pic>
        <p:nvPicPr>
          <p:cNvPr id="6146" name="Picture 2" descr="Lupa Vetor Png – Free PNG Images Vector, PSD, Clipart, Templates">
            <a:extLst>
              <a:ext uri="{FF2B5EF4-FFF2-40B4-BE49-F238E27FC236}">
                <a16:creationId xmlns:a16="http://schemas.microsoft.com/office/drawing/2014/main" id="{D4B17038-ED28-4212-AAA0-B0A8254F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0779" y="3269746"/>
            <a:ext cx="2564191" cy="25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98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6F73D6-96A1-4F8C-B0D0-0810B44A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0F62E3-8138-4E0D-BEE3-F9A207DD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jsem si vybral toto téma</a:t>
            </a:r>
          </a:p>
          <a:p>
            <a:r>
              <a:rPr lang="cs-CZ" dirty="0"/>
              <a:t>Cíle</a:t>
            </a:r>
          </a:p>
        </p:txBody>
      </p:sp>
    </p:spTree>
    <p:extLst>
      <p:ext uri="{BB962C8B-B14F-4D97-AF65-F5344CB8AC3E}">
        <p14:creationId xmlns:p14="http://schemas.microsoft.com/office/powerpoint/2010/main" val="192526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E8A56E-1FAD-40F4-80CC-9D1089D1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cs-CZ" dirty="0"/>
              <a:t>Využité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832BA6-EF53-4CD9-B84B-BC35F01B8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EA2275"/>
              </a:buClr>
            </a:pPr>
            <a:r>
              <a:rPr lang="cs-CZ" dirty="0"/>
              <a:t>ElasticSearch</a:t>
            </a:r>
          </a:p>
          <a:p>
            <a:pPr>
              <a:buClr>
                <a:srgbClr val="EA2275"/>
              </a:buClr>
            </a:pPr>
            <a:r>
              <a:rPr lang="cs-CZ" dirty="0"/>
              <a:t>Wordpress</a:t>
            </a:r>
          </a:p>
          <a:p>
            <a:pPr>
              <a:buClr>
                <a:srgbClr val="EA2275"/>
              </a:buClr>
            </a:pPr>
            <a:r>
              <a:rPr lang="cs-CZ" dirty="0"/>
              <a:t>Kibana</a:t>
            </a:r>
          </a:p>
          <a:p>
            <a:pPr>
              <a:buClr>
                <a:srgbClr val="EA2275"/>
              </a:buClr>
            </a:pPr>
            <a:r>
              <a:rPr lang="cs-CZ" dirty="0" err="1"/>
              <a:t>phpMyAdmin</a:t>
            </a:r>
            <a:endParaRPr lang="cs-CZ" dirty="0"/>
          </a:p>
          <a:p>
            <a:pPr>
              <a:buClr>
                <a:srgbClr val="EA2275"/>
              </a:buClr>
            </a:pPr>
            <a:r>
              <a:rPr lang="cs-CZ" dirty="0"/>
              <a:t>Docker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1190505-8C5B-4D13-B1A4-F89EAD64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2052" name="Picture 4" descr="Elastic Kibana Logo PNG Transparent – Brands Logos">
            <a:extLst>
              <a:ext uri="{FF2B5EF4-FFF2-40B4-BE49-F238E27FC236}">
                <a16:creationId xmlns:a16="http://schemas.microsoft.com/office/drawing/2014/main" id="{53903672-3874-424B-9A66-CFFE054E8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1" r="-9" b="17752"/>
          <a:stretch/>
        </p:blipFill>
        <p:spPr bwMode="auto">
          <a:xfrm>
            <a:off x="9181450" y="2132823"/>
            <a:ext cx="1950574" cy="12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hpMyAdmin Logo | PNG All">
            <a:extLst>
              <a:ext uri="{FF2B5EF4-FFF2-40B4-BE49-F238E27FC236}">
                <a16:creationId xmlns:a16="http://schemas.microsoft.com/office/drawing/2014/main" id="{7C4D2462-A1B8-4B24-9A99-694A2F9AA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6" r="3" b="3"/>
          <a:stretch/>
        </p:blipFill>
        <p:spPr bwMode="auto">
          <a:xfrm>
            <a:off x="7066560" y="3563689"/>
            <a:ext cx="4065464" cy="182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ocker Logos | Docker">
            <a:extLst>
              <a:ext uri="{FF2B5EF4-FFF2-40B4-BE49-F238E27FC236}">
                <a16:creationId xmlns:a16="http://schemas.microsoft.com/office/drawing/2014/main" id="{8E4FB356-A217-4582-AEE2-F21DD9027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97" y="2092970"/>
            <a:ext cx="1982845" cy="16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14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747417-296A-4B25-A6DB-8D005E90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>
            <a:normAutofit/>
          </a:bodyPr>
          <a:lstStyle/>
          <a:p>
            <a:r>
              <a:rPr lang="cs-CZ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ElasticPress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eet ElasticPress 2.0 | 10up">
            <a:extLst>
              <a:ext uri="{FF2B5EF4-FFF2-40B4-BE49-F238E27FC236}">
                <a16:creationId xmlns:a16="http://schemas.microsoft.com/office/drawing/2014/main" id="{8B1E6E0A-4BD6-4FC4-B6F3-7E8D7BDF1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6809" y="640079"/>
            <a:ext cx="2231759" cy="2628053"/>
          </a:xfrm>
          <a:prstGeom prst="rect">
            <a:avLst/>
          </a:prstGeom>
          <a:solidFill>
            <a:srgbClr val="FFFFFF">
              <a:shade val="85000"/>
            </a:srgbClr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BA83B16-AEA1-459C-8583-E0BD94C3A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600" y="3589865"/>
            <a:ext cx="1570290" cy="2628055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67D0DB-4F4F-4093-AFB2-C4C08170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1905802"/>
            <a:ext cx="6310546" cy="3885398"/>
          </a:xfrm>
        </p:spPr>
        <p:txBody>
          <a:bodyPr>
            <a:normAutofit/>
          </a:bodyPr>
          <a:lstStyle/>
          <a:p>
            <a:r>
              <a:rPr lang="cs-CZ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Co to je?</a:t>
            </a:r>
          </a:p>
          <a:p>
            <a:r>
              <a:rPr lang="cs-CZ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Využití</a:t>
            </a:r>
          </a:p>
          <a:p>
            <a:r>
              <a:rPr lang="cs-CZ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Zajímavé funkce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AE083DB4-6E19-4D80-9449-7EFCD7F705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97" t="23713" r="73788" b="39934"/>
          <a:stretch/>
        </p:blipFill>
        <p:spPr>
          <a:xfrm>
            <a:off x="5323135" y="3429000"/>
            <a:ext cx="5578297" cy="31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5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9C43C0-4684-4B68-B70D-A96DA6E8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DADADA"/>
                </a:solidFill>
              </a:rPr>
              <a:t>Nastavení vyhledávání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ek 8" descr="Obsah obrázku stůl&#10;&#10;Popis byl vytvořen automaticky">
            <a:extLst>
              <a:ext uri="{FF2B5EF4-FFF2-40B4-BE49-F238E27FC236}">
                <a16:creationId xmlns:a16="http://schemas.microsoft.com/office/drawing/2014/main" id="{FC3C98BA-75F9-4D15-92BD-32C209F2B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02"/>
          <a:stretch/>
        </p:blipFill>
        <p:spPr>
          <a:xfrm>
            <a:off x="2282122" y="1438360"/>
            <a:ext cx="3758765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15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75C993-16B5-43E9-AE16-10C1334E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Našeptávač</a:t>
            </a:r>
          </a:p>
        </p:txBody>
      </p:sp>
      <p:pic>
        <p:nvPicPr>
          <p:cNvPr id="4100" name="Picture 4" descr="Autocomplete search box by Louise Chang on Dribbble">
            <a:extLst>
              <a:ext uri="{FF2B5EF4-FFF2-40B4-BE49-F238E27FC236}">
                <a16:creationId xmlns:a16="http://schemas.microsoft.com/office/drawing/2014/main" id="{321F17A8-CE48-4577-8AFA-B2DD324E93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3025" y="643463"/>
            <a:ext cx="4332737" cy="3249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4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AB1C4E-0223-4184-8F80-D3540021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55" y="3923930"/>
            <a:ext cx="10030510" cy="1242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Synonyma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156E7-2308-44C1-AFC5-BDC68FEF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3681" y="839992"/>
            <a:ext cx="4161646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3D19C7-11BA-4EB2-BF56-6C1C300D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5144" y="826094"/>
            <a:ext cx="416052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A830092-5A7A-4711-B748-5EAD1DBD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136" y="1111438"/>
            <a:ext cx="3602736" cy="213462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FE636EBD-A4D6-4486-900D-4120A5566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237" y="1269159"/>
            <a:ext cx="3602333" cy="18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7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053497-6358-47A0-875A-84F7EF72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5BC8C4-6200-4C33-97AA-14A8BE48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5736324-49F0-4636-B41D-797165FA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08DB233-6D46-41C2-B4DE-9189FA663D4D}"/>
              </a:ext>
            </a:extLst>
          </p:cNvPr>
          <p:cNvSpPr txBox="1"/>
          <p:nvPr/>
        </p:nvSpPr>
        <p:spPr>
          <a:xfrm>
            <a:off x="4738255" y="910159"/>
            <a:ext cx="3417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u="sng" dirty="0">
                <a:solidFill>
                  <a:schemeClr val="bg1"/>
                </a:solidFill>
              </a:rPr>
              <a:t>Synonyma zapnuta</a:t>
            </a:r>
          </a:p>
        </p:txBody>
      </p:sp>
    </p:spTree>
    <p:extLst>
      <p:ext uri="{BB962C8B-B14F-4D97-AF65-F5344CB8AC3E}">
        <p14:creationId xmlns:p14="http://schemas.microsoft.com/office/powerpoint/2010/main" val="460111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TM04033929[[fn=Břidlice]]</Template>
  <TotalTime>428</TotalTime>
  <Words>79</Words>
  <Application>Microsoft Office PowerPoint</Application>
  <PresentationFormat>Širokoúhlá obrazovka</PresentationFormat>
  <Paragraphs>40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Wingdings 2</vt:lpstr>
      <vt:lpstr>Břidlice</vt:lpstr>
      <vt:lpstr>Využití ElasticSearche ve wordpressu</vt:lpstr>
      <vt:lpstr>Obsah prezentace</vt:lpstr>
      <vt:lpstr>Úvod</vt:lpstr>
      <vt:lpstr>Využité technologie</vt:lpstr>
      <vt:lpstr>ElasticPress</vt:lpstr>
      <vt:lpstr>Nastavení vyhledávání</vt:lpstr>
      <vt:lpstr>Našeptávač</vt:lpstr>
      <vt:lpstr>Synonyma</vt:lpstr>
      <vt:lpstr>Prezentace aplikace PowerPoint</vt:lpstr>
      <vt:lpstr>Prezentace aplikace PowerPoint</vt:lpstr>
      <vt:lpstr>WooCommerce</vt:lpstr>
      <vt:lpstr>Prezentace aplikace PowerPoint</vt:lpstr>
      <vt:lpstr>Prezentace aplikace PowerPoint</vt:lpstr>
      <vt:lpstr>Ukázka stránky</vt:lpstr>
      <vt:lpstr>Možné vylepšení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Využití ElasticSearche ve wordpressu</dc:title>
  <dc:creator>Ondrej</dc:creator>
  <cp:lastModifiedBy>Ondrej</cp:lastModifiedBy>
  <cp:revision>1</cp:revision>
  <dcterms:created xsi:type="dcterms:W3CDTF">2022-01-11T00:43:47Z</dcterms:created>
  <dcterms:modified xsi:type="dcterms:W3CDTF">2022-01-11T07:52:20Z</dcterms:modified>
</cp:coreProperties>
</file>