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9" r:id="rId6"/>
    <p:sldId id="280" r:id="rId7"/>
    <p:sldId id="281" r:id="rId8"/>
    <p:sldId id="273" r:id="rId9"/>
    <p:sldId id="28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0C8C-59CB-4DFB-94C2-42A1D857C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7CCE-D6C8-4F96-93B7-FBA1EA39D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07E6-8D9F-4CA3-A390-E0A60B0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7A95-AD40-4666-8CCF-7EF4711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3E2A-DA74-433D-B5FC-BA857406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90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CC95-DEB0-4938-8E2D-F2170872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A225-DB84-4D8A-B147-167C2EDC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BCAD-78EB-4EBB-87BD-7AF000AF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342C-6664-43D8-9700-6AC3051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2544-2623-455B-A2AC-1C08DC5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9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D79F-9141-43ED-98C4-AC19DE443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86A6-5D27-4518-B61B-36AA584D0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C985-85DA-4FC7-8FB5-80A3510A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D9BC-403F-41BE-B421-E477201A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1310-9EDA-4639-A66B-1ABB809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17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1C87-2CC2-4830-9FD6-67A29CDD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D0EF-8667-4D5F-843B-03C1B108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B7B1-AE35-4A26-B450-E99646A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6D27-3588-42E4-BCE2-39E8FB6D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EF59-F92C-4F5B-92AF-69D5BE17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11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C900-1ED4-4950-99C4-D6D97A7C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7B45-700A-472F-8FE9-52CEC70A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3FC7-17B4-4F27-BC89-EEF8EEBA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74A9-6A89-4018-8121-22737C1A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7C50-3191-4A98-8CAA-59272D8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7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7C2-7549-4EEA-B151-C6D87396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747-831F-4BE0-A457-9066063AE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D5373-A84E-420F-8670-59013499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61C1-4034-461E-BE86-68A797FB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4ED0-BAA2-4570-AB8B-2B1573D8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E5C8-63C1-4C4D-8C2A-C79F204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1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B2A0-7C54-4F65-B6D9-E84D20D8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713A-3D63-4816-A567-0BB41E9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3EA7F-A233-4035-B4FC-76175D835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39D92-C369-486E-937E-735EA829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9A73B-9DF9-4755-84B2-96574768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8628-5C85-43B4-8133-37393F0D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F0818-99AA-4207-BFE2-17AB9479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BAC14-A79D-450A-B883-5DA00D3B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58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9B8C-8AAF-4097-9EB0-2C69F3F1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01BCB-EAEC-499B-B1B5-39B9655E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4B763-F36D-4B71-971C-C70D5890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0EB79-2EE9-4445-820E-4B1CB4F9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841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F3E7-CF7B-4579-AD7A-D2DB72BD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F17A-EC11-4A62-B345-FCB568F9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027-4284-4356-955D-58C3F516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9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5EB-161F-46F0-9593-2D5A53F6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ACC6-CD49-4CC1-B6AB-B5211233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3E4A-8689-40FB-B3BA-2922AE7C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51ECA-0AAC-4C79-96AB-1D9E3A36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5EFD-5499-474C-95FE-A54DA39A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CD193-5BDA-4FA1-893F-008C934D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709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637-AD4B-45C5-A9A5-58649197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FC69B-54C8-4645-80EE-545323C4B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0E60-867E-473B-9915-4435FF6B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23D5-7AE2-404D-9A54-8E42D7E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9F281-8A11-4D64-981B-CD67A990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A588-7FEA-415E-A580-231A89F8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26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ECD75-3374-4C43-8370-507B7421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C7DA-E587-4D1B-8129-26A44F4B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DA54-EC37-4555-B0B2-FA954508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CB1B-A985-4268-96F2-F3AA8426CCC9}" type="datetimeFigureOut">
              <a:rPr lang="id-ID" smtClean="0"/>
              <a:t>14/03/2023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F1D2-E4F2-4A91-99ED-2CCF42520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8FFD-A2DE-43A8-83EA-D612BA7A0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937-F9E9-486C-BFA9-DE22E306093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92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00D-092E-4385-A42B-EBACC372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811"/>
            <a:ext cx="9144000" cy="138480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Linked List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Data Structures and Algorithms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AC8A-B5A2-4724-A434-A3151061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688"/>
            <a:ext cx="9144000" cy="1655762"/>
          </a:xfrm>
        </p:spPr>
        <p:txBody>
          <a:bodyPr/>
          <a:lstStyle/>
          <a:p>
            <a:r>
              <a:rPr lang="en-US" dirty="0"/>
              <a:t>A.A. Gede Yudhi Paramartha</a:t>
            </a:r>
            <a:endParaRPr lang="id-ID" dirty="0"/>
          </a:p>
        </p:txBody>
      </p:sp>
      <p:pic>
        <p:nvPicPr>
          <p:cNvPr id="10" name="Picture 2" descr="Image result for logo undiksha">
            <a:extLst>
              <a:ext uri="{FF2B5EF4-FFF2-40B4-BE49-F238E27FC236}">
                <a16:creationId xmlns:a16="http://schemas.microsoft.com/office/drawing/2014/main" id="{861BC5D9-647D-489F-81C6-60D97972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3" y="254180"/>
            <a:ext cx="892474" cy="87016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6C66B-B221-4132-B554-3A49932A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74" y="354128"/>
            <a:ext cx="3211263" cy="6074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8FA34-5F2B-4A29-8CA7-A7246AB8945C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75225-6353-4962-AFB5-33A5C099A6EF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3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Linked List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63316"/>
          </a:xfrm>
        </p:spPr>
        <p:txBody>
          <a:bodyPr>
            <a:normAutofit/>
          </a:bodyPr>
          <a:lstStyle/>
          <a:p>
            <a:r>
              <a:rPr lang="en-US" sz="1800" b="1" dirty="0"/>
              <a:t>Linked list </a:t>
            </a:r>
            <a:r>
              <a:rPr lang="en-US" sz="1800" dirty="0"/>
              <a:t>is</a:t>
            </a:r>
            <a:r>
              <a:rPr lang="en-ID" sz="1800" dirty="0"/>
              <a:t> a data structure that consists of a sequence of nodes, where each node contains a piece of data and a reference (or pointer) to the next node in the sequence.</a:t>
            </a:r>
          </a:p>
          <a:p>
            <a:endParaRPr lang="en-ID" sz="1800" dirty="0"/>
          </a:p>
          <a:p>
            <a:r>
              <a:rPr lang="en-ID" sz="1800" dirty="0"/>
              <a:t>Unlike arrays, linked lists do not have a fixed size, and nodes can be dynamically added or removed</a:t>
            </a:r>
          </a:p>
          <a:p>
            <a:endParaRPr lang="en-ID" altLang="id-ID" sz="1800" dirty="0"/>
          </a:p>
          <a:p>
            <a:endParaRPr lang="en-US" altLang="id-ID" sz="1600" dirty="0"/>
          </a:p>
          <a:p>
            <a:pPr>
              <a:tabLst>
                <a:tab pos="1612900" algn="l"/>
              </a:tabLst>
            </a:pPr>
            <a:endParaRPr lang="en-US" altLang="id-ID" sz="18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5834C1-B4CA-6631-828F-FD852A68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2363315"/>
          </a:xfrm>
        </p:spPr>
        <p:txBody>
          <a:bodyPr/>
          <a:lstStyle/>
          <a:p>
            <a:r>
              <a:rPr lang="en-ID" altLang="id-ID" sz="1800" dirty="0"/>
              <a:t>Operations:</a:t>
            </a:r>
          </a:p>
          <a:p>
            <a:pPr lvl="1"/>
            <a:r>
              <a:rPr lang="en-ID" altLang="id-ID" sz="1600" b="1" dirty="0"/>
              <a:t>Insertion</a:t>
            </a:r>
            <a:r>
              <a:rPr lang="en-ID" altLang="id-ID" sz="1600" dirty="0"/>
              <a:t>: To insert a new node into a linked list</a:t>
            </a:r>
          </a:p>
          <a:p>
            <a:pPr lvl="1"/>
            <a:r>
              <a:rPr lang="en-ID" altLang="id-ID" sz="1600" b="1" dirty="0"/>
              <a:t>Deletion</a:t>
            </a:r>
            <a:r>
              <a:rPr lang="en-ID" altLang="id-ID" sz="1600" dirty="0"/>
              <a:t>: To delete a node from a linked list</a:t>
            </a:r>
          </a:p>
          <a:p>
            <a:pPr lvl="1"/>
            <a:r>
              <a:rPr lang="en-ID" altLang="id-ID" sz="1600" b="1" dirty="0"/>
              <a:t>Searching</a:t>
            </a:r>
            <a:r>
              <a:rPr lang="en-ID" altLang="id-ID" sz="1600" dirty="0"/>
              <a:t>: To search for a specific value in a linked list</a:t>
            </a:r>
          </a:p>
          <a:p>
            <a:pPr lvl="1"/>
            <a:r>
              <a:rPr lang="en-ID" altLang="id-ID" sz="1600" b="1" dirty="0"/>
              <a:t>Traversing</a:t>
            </a:r>
            <a:r>
              <a:rPr lang="en-ID" altLang="id-ID" sz="1600" dirty="0"/>
              <a:t>: To traverse a linked list</a:t>
            </a:r>
          </a:p>
          <a:p>
            <a:endParaRPr lang="en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E2D1B-7112-7B8B-FAF8-D591F296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371" y="4641649"/>
            <a:ext cx="7448858" cy="13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Linked List Components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3AA011A-A9FA-2319-1D41-9C1C928C4FD5}"/>
              </a:ext>
            </a:extLst>
          </p:cNvPr>
          <p:cNvSpPr/>
          <p:nvPr/>
        </p:nvSpPr>
        <p:spPr>
          <a:xfrm>
            <a:off x="1314171" y="254567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*head</a:t>
            </a:r>
            <a:endParaRPr lang="en-ID" sz="1400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504C65B-3BF1-E00B-82BA-2F3B6725CDC3}"/>
              </a:ext>
            </a:extLst>
          </p:cNvPr>
          <p:cNvSpPr/>
          <p:nvPr/>
        </p:nvSpPr>
        <p:spPr>
          <a:xfrm>
            <a:off x="1663272" y="3684974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 id = “A”</a:t>
            </a:r>
            <a:endParaRPr lang="en-ID" sz="1600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16B3770-8127-33D0-A739-6EE093F5B6DE}"/>
              </a:ext>
            </a:extLst>
          </p:cNvPr>
          <p:cNvSpPr/>
          <p:nvPr/>
        </p:nvSpPr>
        <p:spPr>
          <a:xfrm>
            <a:off x="1663272" y="4339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Node*next</a:t>
            </a:r>
            <a:endParaRPr lang="en-ID" sz="16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24BF0CB-7B49-97D7-C11E-2B9925E5442D}"/>
              </a:ext>
            </a:extLst>
          </p:cNvPr>
          <p:cNvSpPr/>
          <p:nvPr/>
        </p:nvSpPr>
        <p:spPr>
          <a:xfrm>
            <a:off x="2973045" y="369690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7D7FDA9-E5F1-7A20-7B6D-10D6DD66CC4E}"/>
              </a:ext>
            </a:extLst>
          </p:cNvPr>
          <p:cNvSpPr/>
          <p:nvPr/>
        </p:nvSpPr>
        <p:spPr>
          <a:xfrm>
            <a:off x="2973045" y="435133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0F68A30D-A6A7-9C37-75CD-17C8CA6F5F75}"/>
              </a:ext>
            </a:extLst>
          </p:cNvPr>
          <p:cNvSpPr/>
          <p:nvPr/>
        </p:nvSpPr>
        <p:spPr>
          <a:xfrm>
            <a:off x="4282775" y="3684974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6FE63071-9BA6-978D-4580-FF778DAC8211}"/>
              </a:ext>
            </a:extLst>
          </p:cNvPr>
          <p:cNvSpPr/>
          <p:nvPr/>
        </p:nvSpPr>
        <p:spPr>
          <a:xfrm>
            <a:off x="4282775" y="4339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D01F8C0-E6C3-2B77-26E5-73372B70696A}"/>
              </a:ext>
            </a:extLst>
          </p:cNvPr>
          <p:cNvSpPr/>
          <p:nvPr/>
        </p:nvSpPr>
        <p:spPr>
          <a:xfrm>
            <a:off x="5589459" y="369690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7554EAD1-2AAA-B6BE-1AA8-70639C4B9FE0}"/>
              </a:ext>
            </a:extLst>
          </p:cNvPr>
          <p:cNvSpPr/>
          <p:nvPr/>
        </p:nvSpPr>
        <p:spPr>
          <a:xfrm>
            <a:off x="5589459" y="435133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4B5E3F39-5DEA-892A-DF61-451D4A70486A}"/>
              </a:ext>
            </a:extLst>
          </p:cNvPr>
          <p:cNvSpPr/>
          <p:nvPr/>
        </p:nvSpPr>
        <p:spPr>
          <a:xfrm>
            <a:off x="6899189" y="3684974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2721EF0B-A7D2-365C-68BA-36028BEA4345}"/>
              </a:ext>
            </a:extLst>
          </p:cNvPr>
          <p:cNvSpPr/>
          <p:nvPr/>
        </p:nvSpPr>
        <p:spPr>
          <a:xfrm>
            <a:off x="6899189" y="4339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1074" name="Connector: Curved 1073">
            <a:extLst>
              <a:ext uri="{FF2B5EF4-FFF2-40B4-BE49-F238E27FC236}">
                <a16:creationId xmlns:a16="http://schemas.microsoft.com/office/drawing/2014/main" id="{69BF8785-8C2B-51D6-56F3-1C2C051A3EA6}"/>
              </a:ext>
            </a:extLst>
          </p:cNvPr>
          <p:cNvCxnSpPr>
            <a:stCxn id="1049" idx="2"/>
            <a:endCxn id="1051" idx="0"/>
          </p:cNvCxnSpPr>
          <p:nvPr/>
        </p:nvCxnSpPr>
        <p:spPr>
          <a:xfrm rot="16200000" flipH="1">
            <a:off x="1573508" y="3267991"/>
            <a:ext cx="484863" cy="3491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Connector: Curved 1075">
            <a:extLst>
              <a:ext uri="{FF2B5EF4-FFF2-40B4-BE49-F238E27FC236}">
                <a16:creationId xmlns:a16="http://schemas.microsoft.com/office/drawing/2014/main" id="{FC1049AF-89CC-CC80-7550-AD10E03564F5}"/>
              </a:ext>
            </a:extLst>
          </p:cNvPr>
          <p:cNvCxnSpPr>
            <a:stCxn id="1052" idx="3"/>
            <a:endCxn id="1057" idx="1"/>
          </p:cNvCxnSpPr>
          <p:nvPr/>
        </p:nvCxnSpPr>
        <p:spPr>
          <a:xfrm flipV="1">
            <a:off x="2317708" y="4024120"/>
            <a:ext cx="655337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Connector: Curved 1077">
            <a:extLst>
              <a:ext uri="{FF2B5EF4-FFF2-40B4-BE49-F238E27FC236}">
                <a16:creationId xmlns:a16="http://schemas.microsoft.com/office/drawing/2014/main" id="{CA3DD8B6-C20B-D4C2-E06E-B394703A88A9}"/>
              </a:ext>
            </a:extLst>
          </p:cNvPr>
          <p:cNvCxnSpPr>
            <a:stCxn id="1058" idx="3"/>
            <a:endCxn id="1060" idx="1"/>
          </p:cNvCxnSpPr>
          <p:nvPr/>
        </p:nvCxnSpPr>
        <p:spPr>
          <a:xfrm flipV="1">
            <a:off x="3627481" y="4012192"/>
            <a:ext cx="655294" cy="6663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Connector: Curved 1079">
            <a:extLst>
              <a:ext uri="{FF2B5EF4-FFF2-40B4-BE49-F238E27FC236}">
                <a16:creationId xmlns:a16="http://schemas.microsoft.com/office/drawing/2014/main" id="{87862004-2C68-322A-3D97-73ED0897B747}"/>
              </a:ext>
            </a:extLst>
          </p:cNvPr>
          <p:cNvCxnSpPr>
            <a:stCxn id="1061" idx="3"/>
            <a:endCxn id="1069" idx="1"/>
          </p:cNvCxnSpPr>
          <p:nvPr/>
        </p:nvCxnSpPr>
        <p:spPr>
          <a:xfrm flipV="1">
            <a:off x="4937211" y="4024120"/>
            <a:ext cx="652248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Curved 1081">
            <a:extLst>
              <a:ext uri="{FF2B5EF4-FFF2-40B4-BE49-F238E27FC236}">
                <a16:creationId xmlns:a16="http://schemas.microsoft.com/office/drawing/2014/main" id="{15A3F481-11DF-30FA-C9BC-738C799D55D6}"/>
              </a:ext>
            </a:extLst>
          </p:cNvPr>
          <p:cNvCxnSpPr>
            <a:stCxn id="1070" idx="3"/>
            <a:endCxn id="1071" idx="1"/>
          </p:cNvCxnSpPr>
          <p:nvPr/>
        </p:nvCxnSpPr>
        <p:spPr>
          <a:xfrm flipV="1">
            <a:off x="6243895" y="4012192"/>
            <a:ext cx="655294" cy="6663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F625AE54-8B13-5EBE-BAF1-A15C1919668D}"/>
              </a:ext>
            </a:extLst>
          </p:cNvPr>
          <p:cNvSpPr/>
          <p:nvPr/>
        </p:nvSpPr>
        <p:spPr>
          <a:xfrm>
            <a:off x="8318783" y="436268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*null</a:t>
            </a:r>
            <a:endParaRPr lang="en-ID" sz="1400" dirty="0"/>
          </a:p>
        </p:txBody>
      </p:sp>
      <p:cxnSp>
        <p:nvCxnSpPr>
          <p:cNvPr id="1085" name="Connector: Curved 1084">
            <a:extLst>
              <a:ext uri="{FF2B5EF4-FFF2-40B4-BE49-F238E27FC236}">
                <a16:creationId xmlns:a16="http://schemas.microsoft.com/office/drawing/2014/main" id="{69894851-2234-4076-FA26-B86941EAED7D}"/>
              </a:ext>
            </a:extLst>
          </p:cNvPr>
          <p:cNvCxnSpPr>
            <a:stCxn id="1072" idx="3"/>
            <a:endCxn id="1083" idx="1"/>
          </p:cNvCxnSpPr>
          <p:nvPr/>
        </p:nvCxnSpPr>
        <p:spPr>
          <a:xfrm>
            <a:off x="7553625" y="4666628"/>
            <a:ext cx="765158" cy="232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52DB2DF-A0E6-7F7D-BDAD-FB2D58D275D1}"/>
              </a:ext>
            </a:extLst>
          </p:cNvPr>
          <p:cNvSpPr txBox="1"/>
          <p:nvPr/>
        </p:nvSpPr>
        <p:spPr>
          <a:xfrm>
            <a:off x="2435816" y="1750740"/>
            <a:ext cx="320113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Head pointer</a:t>
            </a:r>
            <a:r>
              <a:rPr lang="en-US" sz="1600" dirty="0"/>
              <a:t>:</a:t>
            </a:r>
          </a:p>
          <a:p>
            <a:r>
              <a:rPr lang="en-US" sz="1600" dirty="0"/>
              <a:t>A starting reference of the linked list</a:t>
            </a:r>
            <a:endParaRPr lang="en-ID" sz="1600" dirty="0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DD6A3D64-8729-0A74-B42E-B38D5DFE97DB}"/>
              </a:ext>
            </a:extLst>
          </p:cNvPr>
          <p:cNvSpPr txBox="1"/>
          <p:nvPr/>
        </p:nvSpPr>
        <p:spPr>
          <a:xfrm>
            <a:off x="5916677" y="2199173"/>
            <a:ext cx="305654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Data nodes</a:t>
            </a:r>
            <a:r>
              <a:rPr lang="en-US" sz="1600" dirty="0"/>
              <a:t>:</a:t>
            </a:r>
          </a:p>
          <a:p>
            <a:r>
              <a:rPr lang="en-US" sz="1600" dirty="0"/>
              <a:t>Data or information is stored here </a:t>
            </a:r>
            <a:endParaRPr lang="en-ID" sz="1600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92B91DA-F5D7-C431-455C-15038582CE8B}"/>
              </a:ext>
            </a:extLst>
          </p:cNvPr>
          <p:cNvSpPr txBox="1"/>
          <p:nvPr/>
        </p:nvSpPr>
        <p:spPr>
          <a:xfrm>
            <a:off x="1641389" y="5650898"/>
            <a:ext cx="207011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Next pointer</a:t>
            </a:r>
            <a:r>
              <a:rPr lang="en-US" sz="1600" dirty="0"/>
              <a:t>:</a:t>
            </a:r>
          </a:p>
          <a:p>
            <a:r>
              <a:rPr lang="en-US" sz="1600" dirty="0"/>
              <a:t>Reference to next data</a:t>
            </a:r>
            <a:endParaRPr lang="en-ID" sz="1600" dirty="0"/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EAD5697-E453-3E88-D5D3-9221C2A02FD0}"/>
              </a:ext>
            </a:extLst>
          </p:cNvPr>
          <p:cNvSpPr txBox="1"/>
          <p:nvPr/>
        </p:nvSpPr>
        <p:spPr>
          <a:xfrm>
            <a:off x="8487375" y="3364531"/>
            <a:ext cx="312040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Null pointer</a:t>
            </a:r>
            <a:r>
              <a:rPr lang="en-US" sz="1600" dirty="0"/>
              <a:t>:</a:t>
            </a:r>
          </a:p>
          <a:p>
            <a:r>
              <a:rPr lang="en-US" sz="1600" dirty="0"/>
              <a:t>Terminal reference of the linked list</a:t>
            </a:r>
            <a:endParaRPr lang="en-ID" sz="1600" dirty="0"/>
          </a:p>
        </p:txBody>
      </p: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FEA59560-2F04-CDF0-3E0F-E3E10794664A}"/>
              </a:ext>
            </a:extLst>
          </p:cNvPr>
          <p:cNvCxnSpPr>
            <a:stCxn id="1089" idx="1"/>
            <a:endCxn id="1049" idx="3"/>
          </p:cNvCxnSpPr>
          <p:nvPr/>
        </p:nvCxnSpPr>
        <p:spPr>
          <a:xfrm flipH="1">
            <a:off x="1968607" y="2043128"/>
            <a:ext cx="467209" cy="82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6BDE2F6B-5E63-8BCF-BA5E-49D5DFA8A95D}"/>
              </a:ext>
            </a:extLst>
          </p:cNvPr>
          <p:cNvCxnSpPr>
            <a:stCxn id="1091" idx="0"/>
            <a:endCxn id="1052" idx="2"/>
          </p:cNvCxnSpPr>
          <p:nvPr/>
        </p:nvCxnSpPr>
        <p:spPr>
          <a:xfrm flipH="1" flipV="1">
            <a:off x="1990490" y="4993846"/>
            <a:ext cx="685958" cy="65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202AA66B-7094-F45C-BF6E-ECA39C194047}"/>
              </a:ext>
            </a:extLst>
          </p:cNvPr>
          <p:cNvCxnSpPr>
            <a:stCxn id="1091" idx="0"/>
            <a:endCxn id="1058" idx="2"/>
          </p:cNvCxnSpPr>
          <p:nvPr/>
        </p:nvCxnSpPr>
        <p:spPr>
          <a:xfrm flipV="1">
            <a:off x="2676448" y="5005774"/>
            <a:ext cx="623815" cy="64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A1CE140-243E-BD3D-187C-67B4119F10BE}"/>
              </a:ext>
            </a:extLst>
          </p:cNvPr>
          <p:cNvCxnSpPr>
            <a:stCxn id="1091" idx="0"/>
            <a:endCxn id="1061" idx="2"/>
          </p:cNvCxnSpPr>
          <p:nvPr/>
        </p:nvCxnSpPr>
        <p:spPr>
          <a:xfrm flipV="1">
            <a:off x="2676448" y="4993846"/>
            <a:ext cx="1933545" cy="65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7A90628E-B738-BF04-BC9B-0882D4802E27}"/>
              </a:ext>
            </a:extLst>
          </p:cNvPr>
          <p:cNvCxnSpPr>
            <a:stCxn id="1092" idx="2"/>
            <a:endCxn id="1083" idx="0"/>
          </p:cNvCxnSpPr>
          <p:nvPr/>
        </p:nvCxnSpPr>
        <p:spPr>
          <a:xfrm flipH="1">
            <a:off x="8646001" y="3949306"/>
            <a:ext cx="1401577" cy="413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C9E08C6-D603-EB1E-3D0F-5DA8B6F5DEB9}"/>
              </a:ext>
            </a:extLst>
          </p:cNvPr>
          <p:cNvCxnSpPr>
            <a:stCxn id="1090" idx="2"/>
            <a:endCxn id="1071" idx="0"/>
          </p:cNvCxnSpPr>
          <p:nvPr/>
        </p:nvCxnSpPr>
        <p:spPr>
          <a:xfrm flipH="1">
            <a:off x="7226407" y="2783948"/>
            <a:ext cx="218541" cy="901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C5640CC8-5D38-F535-757B-F1AF3ADFD2A7}"/>
              </a:ext>
            </a:extLst>
          </p:cNvPr>
          <p:cNvCxnSpPr>
            <a:stCxn id="1090" idx="2"/>
            <a:endCxn id="1069" idx="0"/>
          </p:cNvCxnSpPr>
          <p:nvPr/>
        </p:nvCxnSpPr>
        <p:spPr>
          <a:xfrm flipH="1">
            <a:off x="5916677" y="2783948"/>
            <a:ext cx="1528271" cy="9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C7A60EA4-EFD0-10F4-CC9E-06937790CF4D}"/>
              </a:ext>
            </a:extLst>
          </p:cNvPr>
          <p:cNvCxnSpPr>
            <a:stCxn id="1090" idx="2"/>
            <a:endCxn id="1060" idx="0"/>
          </p:cNvCxnSpPr>
          <p:nvPr/>
        </p:nvCxnSpPr>
        <p:spPr>
          <a:xfrm flipH="1">
            <a:off x="4609993" y="2783948"/>
            <a:ext cx="2834955" cy="901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08EAAEEF-52C9-7DA1-CAE8-1D7F6D384AF6}"/>
              </a:ext>
            </a:extLst>
          </p:cNvPr>
          <p:cNvSpPr/>
          <p:nvPr/>
        </p:nvSpPr>
        <p:spPr>
          <a:xfrm>
            <a:off x="6447133" y="5562522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*tail</a:t>
            </a:r>
            <a:endParaRPr lang="en-ID" sz="1400" dirty="0"/>
          </a:p>
        </p:txBody>
      </p:sp>
      <p:cxnSp>
        <p:nvCxnSpPr>
          <p:cNvPr id="1119" name="Connector: Curved 1118">
            <a:extLst>
              <a:ext uri="{FF2B5EF4-FFF2-40B4-BE49-F238E27FC236}">
                <a16:creationId xmlns:a16="http://schemas.microsoft.com/office/drawing/2014/main" id="{43C7AF5F-8268-9AB7-B87F-B5615E11A4B5}"/>
              </a:ext>
            </a:extLst>
          </p:cNvPr>
          <p:cNvCxnSpPr>
            <a:stCxn id="1117" idx="0"/>
            <a:endCxn id="1072" idx="2"/>
          </p:cNvCxnSpPr>
          <p:nvPr/>
        </p:nvCxnSpPr>
        <p:spPr>
          <a:xfrm rot="5400000" flipH="1" flipV="1">
            <a:off x="6716041" y="5052156"/>
            <a:ext cx="568676" cy="45205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32EB660B-D8F9-B0F3-BC1E-62964037CCE2}"/>
              </a:ext>
            </a:extLst>
          </p:cNvPr>
          <p:cNvSpPr txBox="1"/>
          <p:nvPr/>
        </p:nvSpPr>
        <p:spPr>
          <a:xfrm>
            <a:off x="8261803" y="5539312"/>
            <a:ext cx="271862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Tail pointer</a:t>
            </a:r>
            <a:r>
              <a:rPr lang="en-US" sz="1600" dirty="0"/>
              <a:t>:</a:t>
            </a:r>
          </a:p>
          <a:p>
            <a:r>
              <a:rPr lang="en-US" sz="1600" dirty="0"/>
              <a:t>End reference of the linked list</a:t>
            </a:r>
            <a:endParaRPr lang="en-ID" sz="1600" dirty="0"/>
          </a:p>
        </p:txBody>
      </p: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9C2D4952-A007-A2D9-BD48-46DD9FF61799}"/>
              </a:ext>
            </a:extLst>
          </p:cNvPr>
          <p:cNvCxnSpPr>
            <a:stCxn id="1122" idx="1"/>
            <a:endCxn id="1117" idx="3"/>
          </p:cNvCxnSpPr>
          <p:nvPr/>
        </p:nvCxnSpPr>
        <p:spPr>
          <a:xfrm flipH="1">
            <a:off x="7101569" y="5831700"/>
            <a:ext cx="1160234" cy="58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" grpId="0" animBg="1"/>
      <p:bldP spid="1090" grpId="0" animBg="1"/>
      <p:bldP spid="1091" grpId="0" animBg="1"/>
      <p:bldP spid="1092" grpId="0" animBg="1"/>
      <p:bldP spid="11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Insert a node at head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FEE822AF-6BBC-B250-DC0A-BBF838E6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38" y="1825625"/>
            <a:ext cx="4629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newNode</a:t>
            </a:r>
            <a:r>
              <a:rPr lang="en-US" sz="2400" dirty="0"/>
              <a:t> = new Node(‘X’);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newNode</a:t>
            </a:r>
            <a:r>
              <a:rPr lang="en-US" sz="2400" dirty="0"/>
              <a:t>-&gt;next = *head;</a:t>
            </a:r>
          </a:p>
          <a:p>
            <a:pPr marL="0" indent="0">
              <a:buNone/>
            </a:pPr>
            <a:r>
              <a:rPr lang="en-US" sz="2400" dirty="0"/>
              <a:t>*head = *</a:t>
            </a:r>
            <a:r>
              <a:rPr lang="en-US" sz="2400" dirty="0" err="1"/>
              <a:t>newNode</a:t>
            </a:r>
            <a:r>
              <a:rPr lang="en-US" sz="2400" dirty="0"/>
              <a:t>;</a:t>
            </a:r>
            <a:endParaRPr lang="en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3CEAF-2B58-7EC5-C849-A614080C06DB}"/>
              </a:ext>
            </a:extLst>
          </p:cNvPr>
          <p:cNvSpPr/>
          <p:nvPr/>
        </p:nvSpPr>
        <p:spPr>
          <a:xfrm>
            <a:off x="2451155" y="2205243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*head</a:t>
            </a:r>
            <a:endParaRPr lang="en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E6E78-E1ED-1807-A42A-34A8AEA82544}"/>
              </a:ext>
            </a:extLst>
          </p:cNvPr>
          <p:cNvSpPr/>
          <p:nvPr/>
        </p:nvSpPr>
        <p:spPr>
          <a:xfrm>
            <a:off x="2800256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F9ED8-A829-F0E8-C643-59E42690107B}"/>
              </a:ext>
            </a:extLst>
          </p:cNvPr>
          <p:cNvSpPr/>
          <p:nvPr/>
        </p:nvSpPr>
        <p:spPr>
          <a:xfrm>
            <a:off x="2800256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57945-2BF8-9EFD-039B-0581C77DDC40}"/>
              </a:ext>
            </a:extLst>
          </p:cNvPr>
          <p:cNvSpPr/>
          <p:nvPr/>
        </p:nvSpPr>
        <p:spPr>
          <a:xfrm>
            <a:off x="4110029" y="3356470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70141-10AA-25C2-7814-C30BB5DC9329}"/>
              </a:ext>
            </a:extLst>
          </p:cNvPr>
          <p:cNvSpPr/>
          <p:nvPr/>
        </p:nvSpPr>
        <p:spPr>
          <a:xfrm>
            <a:off x="4110029" y="4010906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41681-6EE3-8B50-835C-FB33F9B2CFB5}"/>
              </a:ext>
            </a:extLst>
          </p:cNvPr>
          <p:cNvSpPr/>
          <p:nvPr/>
        </p:nvSpPr>
        <p:spPr>
          <a:xfrm>
            <a:off x="5419759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30997-F537-B395-469C-81419702B179}"/>
              </a:ext>
            </a:extLst>
          </p:cNvPr>
          <p:cNvSpPr/>
          <p:nvPr/>
        </p:nvSpPr>
        <p:spPr>
          <a:xfrm>
            <a:off x="5419759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6DA5B98-AD1B-ED38-8C31-293FB668F80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2710492" y="2927559"/>
            <a:ext cx="484863" cy="3491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FB5CD3-76B0-B0A1-F351-DC22EBE567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454692" y="3683688"/>
            <a:ext cx="655337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3C81E30-5A16-0AEE-85C2-83A328E76D4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764465" y="3671760"/>
            <a:ext cx="655294" cy="6663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A31C9-8584-2580-0F20-1123CA24C391}"/>
              </a:ext>
            </a:extLst>
          </p:cNvPr>
          <p:cNvSpPr/>
          <p:nvPr/>
        </p:nvSpPr>
        <p:spPr>
          <a:xfrm>
            <a:off x="6724339" y="4484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*null</a:t>
            </a:r>
            <a:endParaRPr lang="en-ID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0E31EDF-62C5-B16C-DA8B-2F3A2FE13F86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6074195" y="4326196"/>
            <a:ext cx="650144" cy="4854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1F307-B00D-232A-6934-C6450C4DC8C5}"/>
              </a:ext>
            </a:extLst>
          </p:cNvPr>
          <p:cNvSpPr/>
          <p:nvPr/>
        </p:nvSpPr>
        <p:spPr>
          <a:xfrm>
            <a:off x="1633110" y="334218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9724A-6D04-3DFB-E2FA-005DD68013E0}"/>
              </a:ext>
            </a:extLst>
          </p:cNvPr>
          <p:cNvSpPr/>
          <p:nvPr/>
        </p:nvSpPr>
        <p:spPr>
          <a:xfrm>
            <a:off x="1633110" y="399661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C823C-9603-98F0-AEA2-AD1830C1223A}"/>
              </a:ext>
            </a:extLst>
          </p:cNvPr>
          <p:cNvSpPr/>
          <p:nvPr/>
        </p:nvSpPr>
        <p:spPr>
          <a:xfrm>
            <a:off x="978674" y="2205241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*new node</a:t>
            </a:r>
            <a:endParaRPr lang="en-ID" sz="1400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7546237-5A13-7FAD-5531-3F61F1B71DDB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 rot="16200000" flipH="1">
            <a:off x="1391858" y="2773711"/>
            <a:ext cx="482505" cy="6544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5534178-49B2-0382-944E-C3AA87551FA5}"/>
              </a:ext>
            </a:extLst>
          </p:cNvPr>
          <p:cNvCxnSpPr>
            <a:stCxn id="6" idx="2"/>
            <a:endCxn id="29" idx="0"/>
          </p:cNvCxnSpPr>
          <p:nvPr/>
        </p:nvCxnSpPr>
        <p:spPr>
          <a:xfrm rot="5400000">
            <a:off x="2128100" y="2691908"/>
            <a:ext cx="482503" cy="8180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F4A7342-3528-913E-8F01-A4381E6D6D8E}"/>
              </a:ext>
            </a:extLst>
          </p:cNvPr>
          <p:cNvCxnSpPr>
            <a:stCxn id="30" idx="3"/>
            <a:endCxn id="7" idx="1"/>
          </p:cNvCxnSpPr>
          <p:nvPr/>
        </p:nvCxnSpPr>
        <p:spPr>
          <a:xfrm flipV="1">
            <a:off x="2287546" y="3671760"/>
            <a:ext cx="512710" cy="6520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FB0C6C3-DB96-4EF6-0122-2F981C5D00B0}"/>
              </a:ext>
            </a:extLst>
          </p:cNvPr>
          <p:cNvSpPr/>
          <p:nvPr/>
        </p:nvSpPr>
        <p:spPr>
          <a:xfrm>
            <a:off x="4971114" y="210589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*tail</a:t>
            </a:r>
            <a:endParaRPr lang="en-ID" sz="14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FAB0B22-AB1D-3514-4AC0-9B0C4F111CF1}"/>
              </a:ext>
            </a:extLst>
          </p:cNvPr>
          <p:cNvCxnSpPr>
            <a:cxnSpLocks/>
            <a:stCxn id="45" idx="2"/>
            <a:endCxn id="16" idx="0"/>
          </p:cNvCxnSpPr>
          <p:nvPr/>
        </p:nvCxnSpPr>
        <p:spPr>
          <a:xfrm rot="16200000" flipH="1">
            <a:off x="5230549" y="2828113"/>
            <a:ext cx="584211" cy="4486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Insert a node of the neighboring node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FEE822AF-6BBC-B250-DC0A-BBF838E6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38" y="1825625"/>
            <a:ext cx="4629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Insert X after B: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newNode</a:t>
            </a:r>
            <a:r>
              <a:rPr lang="en-US" sz="2400" dirty="0"/>
              <a:t> = new Node(‘X’);</a:t>
            </a:r>
          </a:p>
          <a:p>
            <a:pPr marL="0" indent="0">
              <a:buNone/>
            </a:pPr>
            <a:r>
              <a:rPr lang="en-US" sz="2400" dirty="0"/>
              <a:t>(find node B)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</a:t>
            </a:r>
            <a:r>
              <a:rPr lang="en-US" sz="2400" dirty="0"/>
              <a:t> = *head-&gt;next;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newNode</a:t>
            </a:r>
            <a:r>
              <a:rPr lang="en-US" sz="2400" dirty="0"/>
              <a:t>-&gt;next = *</a:t>
            </a:r>
            <a:r>
              <a:rPr lang="en-US" sz="2400" dirty="0" err="1"/>
              <a:t>tmp</a:t>
            </a:r>
            <a:r>
              <a:rPr lang="en-US" sz="2400" dirty="0"/>
              <a:t>-&gt;next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</a:t>
            </a:r>
            <a:r>
              <a:rPr lang="en-US" sz="2400" dirty="0"/>
              <a:t>-&gt;next = *</a:t>
            </a:r>
            <a:r>
              <a:rPr lang="en-US" sz="2400" dirty="0" err="1"/>
              <a:t>newNode</a:t>
            </a:r>
            <a:endParaRPr lang="en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3CEAF-2B58-7EC5-C849-A614080C06DB}"/>
              </a:ext>
            </a:extLst>
          </p:cNvPr>
          <p:cNvSpPr/>
          <p:nvPr/>
        </p:nvSpPr>
        <p:spPr>
          <a:xfrm>
            <a:off x="636836" y="2265006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*head</a:t>
            </a:r>
            <a:endParaRPr lang="en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E6E78-E1ED-1807-A42A-34A8AEA82544}"/>
              </a:ext>
            </a:extLst>
          </p:cNvPr>
          <p:cNvSpPr/>
          <p:nvPr/>
        </p:nvSpPr>
        <p:spPr>
          <a:xfrm>
            <a:off x="985937" y="3404305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F9ED8-A829-F0E8-C643-59E42690107B}"/>
              </a:ext>
            </a:extLst>
          </p:cNvPr>
          <p:cNvSpPr/>
          <p:nvPr/>
        </p:nvSpPr>
        <p:spPr>
          <a:xfrm>
            <a:off x="985937" y="4058741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57945-2BF8-9EFD-039B-0581C77DDC40}"/>
              </a:ext>
            </a:extLst>
          </p:cNvPr>
          <p:cNvSpPr/>
          <p:nvPr/>
        </p:nvSpPr>
        <p:spPr>
          <a:xfrm>
            <a:off x="2295710" y="3416233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70141-10AA-25C2-7814-C30BB5DC9329}"/>
              </a:ext>
            </a:extLst>
          </p:cNvPr>
          <p:cNvSpPr/>
          <p:nvPr/>
        </p:nvSpPr>
        <p:spPr>
          <a:xfrm>
            <a:off x="2295710" y="4070669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41681-6EE3-8B50-835C-FB33F9B2CFB5}"/>
              </a:ext>
            </a:extLst>
          </p:cNvPr>
          <p:cNvSpPr/>
          <p:nvPr/>
        </p:nvSpPr>
        <p:spPr>
          <a:xfrm>
            <a:off x="4603970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30997-F537-B395-469C-81419702B179}"/>
              </a:ext>
            </a:extLst>
          </p:cNvPr>
          <p:cNvSpPr/>
          <p:nvPr/>
        </p:nvSpPr>
        <p:spPr>
          <a:xfrm>
            <a:off x="4603970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6DA5B98-AD1B-ED38-8C31-293FB668F80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896173" y="2987322"/>
            <a:ext cx="484863" cy="3491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FB5CD3-76B0-B0A1-F351-DC22EBE567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640373" y="3743451"/>
            <a:ext cx="655337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3C81E30-5A16-0AEE-85C2-83A328E76D4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950146" y="3671760"/>
            <a:ext cx="1653824" cy="7261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A31C9-8584-2580-0F20-1123CA24C391}"/>
              </a:ext>
            </a:extLst>
          </p:cNvPr>
          <p:cNvSpPr/>
          <p:nvPr/>
        </p:nvSpPr>
        <p:spPr>
          <a:xfrm>
            <a:off x="6724339" y="4484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*null</a:t>
            </a:r>
            <a:endParaRPr lang="en-ID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0E31EDF-62C5-B16C-DA8B-2F3A2FE13F86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5258406" y="3682877"/>
            <a:ext cx="330024" cy="6433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1F307-B00D-232A-6934-C6450C4DC8C5}"/>
              </a:ext>
            </a:extLst>
          </p:cNvPr>
          <p:cNvSpPr/>
          <p:nvPr/>
        </p:nvSpPr>
        <p:spPr>
          <a:xfrm>
            <a:off x="3412856" y="2420530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9724A-6D04-3DFB-E2FA-005DD68013E0}"/>
              </a:ext>
            </a:extLst>
          </p:cNvPr>
          <p:cNvSpPr/>
          <p:nvPr/>
        </p:nvSpPr>
        <p:spPr>
          <a:xfrm>
            <a:off x="3412856" y="3074966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C823C-9603-98F0-AEA2-AD1830C1223A}"/>
              </a:ext>
            </a:extLst>
          </p:cNvPr>
          <p:cNvSpPr/>
          <p:nvPr/>
        </p:nvSpPr>
        <p:spPr>
          <a:xfrm>
            <a:off x="2733310" y="1659639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*new node</a:t>
            </a:r>
            <a:endParaRPr lang="en-ID" sz="1400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7546237-5A13-7FAD-5531-3F61F1B71D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>
            <a:off x="3387746" y="1986857"/>
            <a:ext cx="352328" cy="4336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413A2D-7518-7838-1ECF-4972C8C24F67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2950146" y="2747748"/>
            <a:ext cx="462710" cy="16501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57F61FD-251B-7028-399B-03BA15038FD4}"/>
              </a:ext>
            </a:extLst>
          </p:cNvPr>
          <p:cNvCxnSpPr>
            <a:stCxn id="30" idx="3"/>
            <a:endCxn id="16" idx="1"/>
          </p:cNvCxnSpPr>
          <p:nvPr/>
        </p:nvCxnSpPr>
        <p:spPr>
          <a:xfrm>
            <a:off x="4067292" y="3402184"/>
            <a:ext cx="536678" cy="269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BFFEE-2943-E01C-D491-AFF9B72E4EAE}"/>
              </a:ext>
            </a:extLst>
          </p:cNvPr>
          <p:cNvSpPr/>
          <p:nvPr/>
        </p:nvSpPr>
        <p:spPr>
          <a:xfrm>
            <a:off x="2295710" y="5340842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  <a:r>
              <a:rPr lang="en-US" sz="1400" dirty="0" err="1"/>
              <a:t>tmp</a:t>
            </a:r>
            <a:endParaRPr lang="en-ID" sz="1400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DC306A0-88A0-E1D3-A289-B2EC5DF73BAF}"/>
              </a:ext>
            </a:extLst>
          </p:cNvPr>
          <p:cNvCxnSpPr>
            <a:stCxn id="40" idx="0"/>
            <a:endCxn id="15" idx="2"/>
          </p:cNvCxnSpPr>
          <p:nvPr/>
        </p:nvCxnSpPr>
        <p:spPr>
          <a:xfrm rot="5400000" flipH="1" flipV="1">
            <a:off x="2315060" y="5032974"/>
            <a:ext cx="61573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BCBB7-1EFA-5EAB-43E0-B8E066301418}"/>
              </a:ext>
            </a:extLst>
          </p:cNvPr>
          <p:cNvSpPr/>
          <p:nvPr/>
        </p:nvSpPr>
        <p:spPr>
          <a:xfrm>
            <a:off x="4971114" y="210589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*tail</a:t>
            </a:r>
            <a:endParaRPr lang="en-ID" sz="140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EEE7A39-7461-CBEE-9786-856CDF88B865}"/>
              </a:ext>
            </a:extLst>
          </p:cNvPr>
          <p:cNvCxnSpPr>
            <a:cxnSpLocks/>
            <a:stCxn id="52" idx="2"/>
            <a:endCxn id="3" idx="0"/>
          </p:cNvCxnSpPr>
          <p:nvPr/>
        </p:nvCxnSpPr>
        <p:spPr>
          <a:xfrm rot="16200000" flipH="1">
            <a:off x="5309326" y="2749337"/>
            <a:ext cx="595328" cy="6173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303273-52EB-612C-6A05-171E2765C147}"/>
              </a:ext>
            </a:extLst>
          </p:cNvPr>
          <p:cNvSpPr/>
          <p:nvPr/>
        </p:nvSpPr>
        <p:spPr>
          <a:xfrm>
            <a:off x="5588430" y="3355659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7D485-D46E-A21D-3831-774E51595D77}"/>
              </a:ext>
            </a:extLst>
          </p:cNvPr>
          <p:cNvSpPr/>
          <p:nvPr/>
        </p:nvSpPr>
        <p:spPr>
          <a:xfrm>
            <a:off x="5588430" y="401009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4B6F4E8-D315-4AEB-EE02-8646BFBBA440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6242866" y="4337313"/>
            <a:ext cx="481473" cy="4743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6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1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Delete a node at head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FEE822AF-6BBC-B250-DC0A-BBF838E6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38" y="1825625"/>
            <a:ext cx="4629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</a:t>
            </a:r>
            <a:r>
              <a:rPr lang="en-US" sz="2400" dirty="0"/>
              <a:t> = *head</a:t>
            </a:r>
          </a:p>
          <a:p>
            <a:pPr marL="0" indent="0">
              <a:buNone/>
            </a:pPr>
            <a:r>
              <a:rPr lang="en-US" sz="2400" dirty="0"/>
              <a:t>*head = *head-&gt;next</a:t>
            </a:r>
          </a:p>
          <a:p>
            <a:pPr marL="0" indent="0">
              <a:buNone/>
            </a:pPr>
            <a:r>
              <a:rPr lang="en-US" sz="2400" dirty="0"/>
              <a:t>delete *</a:t>
            </a:r>
            <a:r>
              <a:rPr lang="en-US" sz="2400" dirty="0" err="1"/>
              <a:t>tmp</a:t>
            </a:r>
            <a:endParaRPr lang="en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3CEAF-2B58-7EC5-C849-A614080C06DB}"/>
              </a:ext>
            </a:extLst>
          </p:cNvPr>
          <p:cNvSpPr/>
          <p:nvPr/>
        </p:nvSpPr>
        <p:spPr>
          <a:xfrm>
            <a:off x="711883" y="215473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*head</a:t>
            </a:r>
            <a:endParaRPr lang="en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E6E78-E1ED-1807-A42A-34A8AEA82544}"/>
              </a:ext>
            </a:extLst>
          </p:cNvPr>
          <p:cNvSpPr/>
          <p:nvPr/>
        </p:nvSpPr>
        <p:spPr>
          <a:xfrm>
            <a:off x="2800256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F9ED8-A829-F0E8-C643-59E42690107B}"/>
              </a:ext>
            </a:extLst>
          </p:cNvPr>
          <p:cNvSpPr/>
          <p:nvPr/>
        </p:nvSpPr>
        <p:spPr>
          <a:xfrm>
            <a:off x="2800256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57945-2BF8-9EFD-039B-0581C77DDC40}"/>
              </a:ext>
            </a:extLst>
          </p:cNvPr>
          <p:cNvSpPr/>
          <p:nvPr/>
        </p:nvSpPr>
        <p:spPr>
          <a:xfrm>
            <a:off x="4110029" y="3356470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70141-10AA-25C2-7814-C30BB5DC9329}"/>
              </a:ext>
            </a:extLst>
          </p:cNvPr>
          <p:cNvSpPr/>
          <p:nvPr/>
        </p:nvSpPr>
        <p:spPr>
          <a:xfrm>
            <a:off x="4110029" y="4010906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41681-6EE3-8B50-835C-FB33F9B2CFB5}"/>
              </a:ext>
            </a:extLst>
          </p:cNvPr>
          <p:cNvSpPr/>
          <p:nvPr/>
        </p:nvSpPr>
        <p:spPr>
          <a:xfrm>
            <a:off x="5419759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30997-F537-B395-469C-81419702B179}"/>
              </a:ext>
            </a:extLst>
          </p:cNvPr>
          <p:cNvSpPr/>
          <p:nvPr/>
        </p:nvSpPr>
        <p:spPr>
          <a:xfrm>
            <a:off x="5419759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6DA5B98-AD1B-ED38-8C31-293FB668F802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1233210" y="2615064"/>
            <a:ext cx="533008" cy="921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FB5CD3-76B0-B0A1-F351-DC22EBE567C5}"/>
              </a:ext>
            </a:extLst>
          </p:cNvPr>
          <p:cNvCxnSpPr>
            <a:cxnSpLocks/>
          </p:cNvCxnSpPr>
          <p:nvPr/>
        </p:nvCxnSpPr>
        <p:spPr>
          <a:xfrm flipV="1">
            <a:off x="3454692" y="3706965"/>
            <a:ext cx="655337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3C81E30-5A16-0AEE-85C2-83A328E76D42}"/>
              </a:ext>
            </a:extLst>
          </p:cNvPr>
          <p:cNvCxnSpPr>
            <a:cxnSpLocks/>
          </p:cNvCxnSpPr>
          <p:nvPr/>
        </p:nvCxnSpPr>
        <p:spPr>
          <a:xfrm flipV="1">
            <a:off x="4764465" y="3695037"/>
            <a:ext cx="655294" cy="6663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A31C9-8584-2580-0F20-1123CA24C391}"/>
              </a:ext>
            </a:extLst>
          </p:cNvPr>
          <p:cNvSpPr/>
          <p:nvPr/>
        </p:nvSpPr>
        <p:spPr>
          <a:xfrm>
            <a:off x="6724339" y="4484410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*null</a:t>
            </a:r>
            <a:endParaRPr lang="en-ID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0E31EDF-62C5-B16C-DA8B-2F3A2FE13F86}"/>
              </a:ext>
            </a:extLst>
          </p:cNvPr>
          <p:cNvCxnSpPr>
            <a:cxnSpLocks/>
          </p:cNvCxnSpPr>
          <p:nvPr/>
        </p:nvCxnSpPr>
        <p:spPr>
          <a:xfrm>
            <a:off x="6074195" y="4349473"/>
            <a:ext cx="650144" cy="4854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1F307-B00D-232A-6934-C6450C4DC8C5}"/>
              </a:ext>
            </a:extLst>
          </p:cNvPr>
          <p:cNvSpPr/>
          <p:nvPr/>
        </p:nvSpPr>
        <p:spPr>
          <a:xfrm>
            <a:off x="1633110" y="334218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9724A-6D04-3DFB-E2FA-005DD68013E0}"/>
              </a:ext>
            </a:extLst>
          </p:cNvPr>
          <p:cNvSpPr/>
          <p:nvPr/>
        </p:nvSpPr>
        <p:spPr>
          <a:xfrm>
            <a:off x="1633110" y="399661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C823C-9603-98F0-AEA2-AD1830C1223A}"/>
              </a:ext>
            </a:extLst>
          </p:cNvPr>
          <p:cNvSpPr/>
          <p:nvPr/>
        </p:nvSpPr>
        <p:spPr>
          <a:xfrm>
            <a:off x="711883" y="5311337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  <a:r>
              <a:rPr lang="en-US" sz="1400" dirty="0" err="1"/>
              <a:t>tmp</a:t>
            </a:r>
            <a:endParaRPr lang="en-ID" sz="1400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7546237-5A13-7FAD-5531-3F61F1B71DDB}"/>
              </a:ext>
            </a:extLst>
          </p:cNvPr>
          <p:cNvCxnSpPr>
            <a:cxnSpLocks/>
            <a:stCxn id="31" idx="3"/>
            <a:endCxn id="30" idx="2"/>
          </p:cNvCxnSpPr>
          <p:nvPr/>
        </p:nvCxnSpPr>
        <p:spPr>
          <a:xfrm flipV="1">
            <a:off x="1366319" y="4651054"/>
            <a:ext cx="594009" cy="9875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F4A7342-3528-913E-8F01-A4381E6D6D8E}"/>
              </a:ext>
            </a:extLst>
          </p:cNvPr>
          <p:cNvCxnSpPr>
            <a:cxnSpLocks/>
          </p:cNvCxnSpPr>
          <p:nvPr/>
        </p:nvCxnSpPr>
        <p:spPr>
          <a:xfrm flipV="1">
            <a:off x="2287546" y="3695037"/>
            <a:ext cx="512710" cy="6520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40214FE-0E24-0E29-D690-2262240ECEED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1366319" y="2481956"/>
            <a:ext cx="1761155" cy="8625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11465-2FE9-DD94-EF1D-67CCA8F1C830}"/>
              </a:ext>
            </a:extLst>
          </p:cNvPr>
          <p:cNvSpPr/>
          <p:nvPr/>
        </p:nvSpPr>
        <p:spPr>
          <a:xfrm>
            <a:off x="4971114" y="210589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*tail</a:t>
            </a:r>
            <a:endParaRPr lang="en-ID" sz="14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338CC1-E9AC-DDCB-E7E7-608FABA14B80}"/>
              </a:ext>
            </a:extLst>
          </p:cNvPr>
          <p:cNvCxnSpPr>
            <a:stCxn id="36" idx="2"/>
            <a:endCxn id="16" idx="0"/>
          </p:cNvCxnSpPr>
          <p:nvPr/>
        </p:nvCxnSpPr>
        <p:spPr>
          <a:xfrm rot="16200000" flipH="1">
            <a:off x="5230549" y="2828113"/>
            <a:ext cx="584211" cy="4486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Delete a node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FEE822AF-6BBC-B250-DC0A-BBF838E6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4338" y="1825625"/>
            <a:ext cx="4629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Delete C</a:t>
            </a:r>
          </a:p>
          <a:p>
            <a:pPr marL="0" indent="0">
              <a:buNone/>
            </a:pPr>
            <a:r>
              <a:rPr lang="en-US" sz="2400" dirty="0"/>
              <a:t>(find node before C)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</a:t>
            </a:r>
            <a:r>
              <a:rPr lang="en-US" sz="2400" dirty="0"/>
              <a:t> = *head-&gt;next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tmpDel</a:t>
            </a:r>
            <a:r>
              <a:rPr lang="en-US" sz="2400" dirty="0"/>
              <a:t> = *</a:t>
            </a:r>
            <a:r>
              <a:rPr lang="en-US" sz="2400" dirty="0" err="1"/>
              <a:t>tmp</a:t>
            </a:r>
            <a:r>
              <a:rPr lang="en-US" sz="2400" dirty="0"/>
              <a:t>-&gt;next</a:t>
            </a:r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err="1"/>
              <a:t>tmp</a:t>
            </a:r>
            <a:r>
              <a:rPr lang="en-US" sz="2400" dirty="0"/>
              <a:t>-&gt;next = *</a:t>
            </a:r>
            <a:r>
              <a:rPr lang="en-US" sz="2400" dirty="0" err="1"/>
              <a:t>tmpDel</a:t>
            </a:r>
            <a:r>
              <a:rPr lang="en-US" sz="2400" dirty="0"/>
              <a:t>-&gt;next</a:t>
            </a:r>
          </a:p>
          <a:p>
            <a:pPr marL="0" indent="0">
              <a:buNone/>
            </a:pPr>
            <a:r>
              <a:rPr lang="en-US" sz="2400" dirty="0"/>
              <a:t>delete *</a:t>
            </a:r>
            <a:r>
              <a:rPr lang="en-US" sz="2400" dirty="0" err="1"/>
              <a:t>tmpDel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3CEAF-2B58-7EC5-C849-A614080C06DB}"/>
              </a:ext>
            </a:extLst>
          </p:cNvPr>
          <p:cNvSpPr/>
          <p:nvPr/>
        </p:nvSpPr>
        <p:spPr>
          <a:xfrm>
            <a:off x="711883" y="215473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*head</a:t>
            </a:r>
            <a:endParaRPr lang="en-ID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E6E78-E1ED-1807-A42A-34A8AEA82544}"/>
              </a:ext>
            </a:extLst>
          </p:cNvPr>
          <p:cNvSpPr/>
          <p:nvPr/>
        </p:nvSpPr>
        <p:spPr>
          <a:xfrm>
            <a:off x="2800256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F9ED8-A829-F0E8-C643-59E42690107B}"/>
              </a:ext>
            </a:extLst>
          </p:cNvPr>
          <p:cNvSpPr/>
          <p:nvPr/>
        </p:nvSpPr>
        <p:spPr>
          <a:xfrm>
            <a:off x="2800256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57945-2BF8-9EFD-039B-0581C77DDC40}"/>
              </a:ext>
            </a:extLst>
          </p:cNvPr>
          <p:cNvSpPr/>
          <p:nvPr/>
        </p:nvSpPr>
        <p:spPr>
          <a:xfrm>
            <a:off x="4110029" y="3356470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70141-10AA-25C2-7814-C30BB5DC9329}"/>
              </a:ext>
            </a:extLst>
          </p:cNvPr>
          <p:cNvSpPr/>
          <p:nvPr/>
        </p:nvSpPr>
        <p:spPr>
          <a:xfrm>
            <a:off x="4110029" y="4010906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41681-6EE3-8B50-835C-FB33F9B2CFB5}"/>
              </a:ext>
            </a:extLst>
          </p:cNvPr>
          <p:cNvSpPr/>
          <p:nvPr/>
        </p:nvSpPr>
        <p:spPr>
          <a:xfrm>
            <a:off x="5419759" y="334454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30997-F537-B395-469C-81419702B179}"/>
              </a:ext>
            </a:extLst>
          </p:cNvPr>
          <p:cNvSpPr/>
          <p:nvPr/>
        </p:nvSpPr>
        <p:spPr>
          <a:xfrm>
            <a:off x="5419759" y="399897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6DA5B98-AD1B-ED38-8C31-293FB668F802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1233210" y="2615064"/>
            <a:ext cx="533008" cy="921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FB5CD3-76B0-B0A1-F351-DC22EBE567C5}"/>
              </a:ext>
            </a:extLst>
          </p:cNvPr>
          <p:cNvCxnSpPr>
            <a:cxnSpLocks/>
          </p:cNvCxnSpPr>
          <p:nvPr/>
        </p:nvCxnSpPr>
        <p:spPr>
          <a:xfrm flipV="1">
            <a:off x="3454692" y="3706965"/>
            <a:ext cx="655337" cy="642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3C81E30-5A16-0AEE-85C2-83A328E76D42}"/>
              </a:ext>
            </a:extLst>
          </p:cNvPr>
          <p:cNvCxnSpPr>
            <a:cxnSpLocks/>
          </p:cNvCxnSpPr>
          <p:nvPr/>
        </p:nvCxnSpPr>
        <p:spPr>
          <a:xfrm flipV="1">
            <a:off x="4764465" y="3695037"/>
            <a:ext cx="655294" cy="6663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5A31C9-8584-2580-0F20-1123CA24C391}"/>
              </a:ext>
            </a:extLst>
          </p:cNvPr>
          <p:cNvSpPr/>
          <p:nvPr/>
        </p:nvSpPr>
        <p:spPr>
          <a:xfrm>
            <a:off x="5768782" y="518246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*null</a:t>
            </a:r>
            <a:endParaRPr lang="en-ID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0E31EDF-62C5-B16C-DA8B-2F3A2FE13F86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5656961" y="4743429"/>
            <a:ext cx="529054" cy="349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1F307-B00D-232A-6934-C6450C4DC8C5}"/>
              </a:ext>
            </a:extLst>
          </p:cNvPr>
          <p:cNvSpPr/>
          <p:nvPr/>
        </p:nvSpPr>
        <p:spPr>
          <a:xfrm>
            <a:off x="1633110" y="3342182"/>
            <a:ext cx="654436" cy="6544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9724A-6D04-3DFB-E2FA-005DD68013E0}"/>
              </a:ext>
            </a:extLst>
          </p:cNvPr>
          <p:cNvSpPr/>
          <p:nvPr/>
        </p:nvSpPr>
        <p:spPr>
          <a:xfrm>
            <a:off x="1633110" y="3996618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*next</a:t>
            </a:r>
            <a:endParaRPr lang="en-ID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C823C-9603-98F0-AEA2-AD1830C1223A}"/>
              </a:ext>
            </a:extLst>
          </p:cNvPr>
          <p:cNvSpPr/>
          <p:nvPr/>
        </p:nvSpPr>
        <p:spPr>
          <a:xfrm>
            <a:off x="1867196" y="5446263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  <a:r>
              <a:rPr lang="en-US" sz="1400" dirty="0" err="1"/>
              <a:t>tmp</a:t>
            </a:r>
            <a:endParaRPr lang="en-ID" sz="1400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7546237-5A13-7FAD-5531-3F61F1B71DDB}"/>
              </a:ext>
            </a:extLst>
          </p:cNvPr>
          <p:cNvCxnSpPr>
            <a:cxnSpLocks/>
            <a:stCxn id="31" idx="3"/>
            <a:endCxn id="8" idx="2"/>
          </p:cNvCxnSpPr>
          <p:nvPr/>
        </p:nvCxnSpPr>
        <p:spPr>
          <a:xfrm flipV="1">
            <a:off x="2521632" y="4653414"/>
            <a:ext cx="605842" cy="11200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F4A7342-3528-913E-8F01-A4381E6D6D8E}"/>
              </a:ext>
            </a:extLst>
          </p:cNvPr>
          <p:cNvCxnSpPr>
            <a:cxnSpLocks/>
          </p:cNvCxnSpPr>
          <p:nvPr/>
        </p:nvCxnSpPr>
        <p:spPr>
          <a:xfrm flipV="1">
            <a:off x="2287546" y="3695037"/>
            <a:ext cx="512710" cy="6520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4CF7C93-5A42-96F3-D309-A9B56209524A}"/>
              </a:ext>
            </a:extLst>
          </p:cNvPr>
          <p:cNvCxnSpPr>
            <a:cxnSpLocks/>
            <a:stCxn id="7" idx="0"/>
            <a:endCxn id="16" idx="0"/>
          </p:cNvCxnSpPr>
          <p:nvPr/>
        </p:nvCxnSpPr>
        <p:spPr>
          <a:xfrm rot="5400000" flipH="1" flipV="1">
            <a:off x="4437225" y="2034791"/>
            <a:ext cx="12700" cy="2619503"/>
          </a:xfrm>
          <a:prstGeom prst="curvedConnector3">
            <a:avLst>
              <a:gd name="adj1" fmla="val 26680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56C01-053B-164C-DEC4-890F8B0CCC81}"/>
              </a:ext>
            </a:extLst>
          </p:cNvPr>
          <p:cNvSpPr/>
          <p:nvPr/>
        </p:nvSpPr>
        <p:spPr>
          <a:xfrm>
            <a:off x="3139370" y="5483828"/>
            <a:ext cx="654436" cy="65443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  <a:r>
              <a:rPr lang="en-US" sz="1400" dirty="0" err="1"/>
              <a:t>tmpDel</a:t>
            </a:r>
            <a:endParaRPr lang="en-ID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EA67E3B-F083-01E2-1AA4-E1CA2F85CDFF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3793806" y="4665342"/>
            <a:ext cx="643441" cy="11457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F2A15E5-AD90-CF0A-4AA3-26FAEBCDBF63}"/>
              </a:ext>
            </a:extLst>
          </p:cNvPr>
          <p:cNvSpPr/>
          <p:nvPr/>
        </p:nvSpPr>
        <p:spPr>
          <a:xfrm>
            <a:off x="4971114" y="2105895"/>
            <a:ext cx="654436" cy="6544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*tail</a:t>
            </a:r>
            <a:endParaRPr lang="en-ID" sz="14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2AE02EE-21F6-1A7F-55ED-EB156A8A2BAB}"/>
              </a:ext>
            </a:extLst>
          </p:cNvPr>
          <p:cNvCxnSpPr>
            <a:stCxn id="36" idx="2"/>
            <a:endCxn id="16" idx="0"/>
          </p:cNvCxnSpPr>
          <p:nvPr/>
        </p:nvCxnSpPr>
        <p:spPr>
          <a:xfrm rot="16200000" flipH="1">
            <a:off x="5230549" y="2828113"/>
            <a:ext cx="584211" cy="4486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1" grpId="0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Question!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What are the indications of an empty linked list?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235-5E31-47C5-8FD4-DD2763D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Assignments</a:t>
            </a:r>
            <a:endParaRPr lang="id-ID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9E1-26FD-440F-A708-E37548F9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animations of:</a:t>
            </a:r>
          </a:p>
          <a:p>
            <a:pPr lvl="1"/>
            <a:r>
              <a:rPr lang="en-US" sz="2000" dirty="0"/>
              <a:t>Inserting a node when the linked list is empty</a:t>
            </a:r>
          </a:p>
          <a:p>
            <a:pPr lvl="1"/>
            <a:r>
              <a:rPr lang="en-US" sz="2000" dirty="0"/>
              <a:t>Inserting a node to the tail</a:t>
            </a:r>
          </a:p>
          <a:p>
            <a:pPr lvl="1"/>
            <a:r>
              <a:rPr lang="en-US" sz="2000" dirty="0"/>
              <a:t>Deleting a tail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F283A-3188-42DF-B42C-430268DE3B20}"/>
              </a:ext>
            </a:extLst>
          </p:cNvPr>
          <p:cNvGrpSpPr/>
          <p:nvPr/>
        </p:nvGrpSpPr>
        <p:grpSpPr>
          <a:xfrm>
            <a:off x="9788212" y="201174"/>
            <a:ext cx="2122636" cy="435860"/>
            <a:chOff x="8968405" y="230188"/>
            <a:chExt cx="2958208" cy="607435"/>
          </a:xfrm>
        </p:grpSpPr>
        <p:pic>
          <p:nvPicPr>
            <p:cNvPr id="10" name="Picture 2" descr="Image result for logo undiksha">
              <a:extLst>
                <a:ext uri="{FF2B5EF4-FFF2-40B4-BE49-F238E27FC236}">
                  <a16:creationId xmlns:a16="http://schemas.microsoft.com/office/drawing/2014/main" id="{6A793934-2C11-4C11-A4A9-9270C0938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8405" y="230188"/>
              <a:ext cx="623010" cy="607435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FB9B1-F11A-45BB-9886-5FF23B75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8" y="324829"/>
              <a:ext cx="2210605" cy="41815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303CA-C110-4D31-9220-108FB0FB9C95}"/>
              </a:ext>
            </a:extLst>
          </p:cNvPr>
          <p:cNvSpPr/>
          <p:nvPr/>
        </p:nvSpPr>
        <p:spPr>
          <a:xfrm>
            <a:off x="0" y="-5414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F8F55-F1D1-41C0-9D9B-15662DAF6044}"/>
              </a:ext>
            </a:extLst>
          </p:cNvPr>
          <p:cNvSpPr/>
          <p:nvPr/>
        </p:nvSpPr>
        <p:spPr>
          <a:xfrm>
            <a:off x="0" y="6792700"/>
            <a:ext cx="12192000" cy="69011"/>
          </a:xfrm>
          <a:prstGeom prst="rect">
            <a:avLst/>
          </a:prstGeom>
          <a:gradFill flip="none" rotWithShape="1">
            <a:gsLst>
              <a:gs pos="0">
                <a:srgbClr val="10577A"/>
              </a:gs>
              <a:gs pos="100000">
                <a:srgbClr val="38A4D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23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446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Office Theme</vt:lpstr>
      <vt:lpstr>Linked List Data Structures and Algorithms</vt:lpstr>
      <vt:lpstr>Linked List</vt:lpstr>
      <vt:lpstr>Linked List Components</vt:lpstr>
      <vt:lpstr>Insert a node at head</vt:lpstr>
      <vt:lpstr>Insert a node of the neighboring node</vt:lpstr>
      <vt:lpstr>Delete a node at head</vt:lpstr>
      <vt:lpstr>Delete a node</vt:lpstr>
      <vt:lpstr>Question!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 Struktur Data dan Algoritma</dc:title>
  <dc:creator>Reviewer</dc:creator>
  <cp:lastModifiedBy>Yudhi Paramartha</cp:lastModifiedBy>
  <cp:revision>82</cp:revision>
  <dcterms:created xsi:type="dcterms:W3CDTF">2021-04-05T13:34:02Z</dcterms:created>
  <dcterms:modified xsi:type="dcterms:W3CDTF">2023-03-14T08:35:28Z</dcterms:modified>
</cp:coreProperties>
</file>