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425" y="2954338"/>
            <a:ext cx="7026276" cy="19986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Nama: Made </a:t>
            </a:r>
            <a:r>
              <a:rPr lang="en-US" sz="3200" dirty="0" err="1" smtClean="0">
                <a:solidFill>
                  <a:schemeClr val="tx1"/>
                </a:solidFill>
              </a:rPr>
              <a:t>Wira</a:t>
            </a:r>
            <a:r>
              <a:rPr lang="en-US" sz="3200" dirty="0" smtClean="0">
                <a:solidFill>
                  <a:schemeClr val="tx1"/>
                </a:solidFill>
              </a:rPr>
              <a:t> Prayoga</a:t>
            </a:r>
          </a:p>
          <a:p>
            <a:r>
              <a:rPr lang="en-US" sz="3200" dirty="0" err="1" smtClean="0">
                <a:solidFill>
                  <a:schemeClr val="tx1"/>
                </a:solidFill>
              </a:rPr>
              <a:t>Nim</a:t>
            </a:r>
            <a:r>
              <a:rPr lang="en-US" sz="3200" dirty="0" smtClean="0">
                <a:solidFill>
                  <a:schemeClr val="tx1"/>
                </a:solidFill>
              </a:rPr>
              <a:t>: 2215101005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0" y="889000"/>
            <a:ext cx="56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Struktur</a:t>
            </a:r>
            <a:r>
              <a:rPr lang="en-US" sz="3200" dirty="0" smtClean="0"/>
              <a:t> Data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Algortima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9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5500" y="2463800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 err="1" smtClean="0"/>
              <a:t>Memasukan</a:t>
            </a:r>
            <a:r>
              <a:rPr lang="en-US" sz="3600" dirty="0" smtClean="0"/>
              <a:t> node </a:t>
            </a:r>
            <a:r>
              <a:rPr lang="en-US" sz="3600" dirty="0" err="1" smtClean="0"/>
              <a:t>saat</a:t>
            </a:r>
            <a:r>
              <a:rPr lang="en-US" sz="3600" dirty="0" smtClean="0"/>
              <a:t> Linked List </a:t>
            </a:r>
            <a:r>
              <a:rPr lang="en-US" sz="3600" dirty="0" err="1" smtClean="0"/>
              <a:t>kosong</a:t>
            </a:r>
            <a:endParaRPr lang="en-US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600" dirty="0" err="1" smtClean="0"/>
              <a:t>Memasukan</a:t>
            </a:r>
            <a:r>
              <a:rPr lang="en-US" sz="3600" dirty="0" smtClean="0"/>
              <a:t> node </a:t>
            </a:r>
            <a:r>
              <a:rPr lang="en-US" sz="3600" dirty="0" err="1" smtClean="0"/>
              <a:t>ke</a:t>
            </a:r>
            <a:r>
              <a:rPr lang="en-US" sz="3600" dirty="0" smtClean="0"/>
              <a:t> tail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err="1" smtClean="0"/>
              <a:t>Menghapus</a:t>
            </a:r>
            <a:r>
              <a:rPr lang="en-US" sz="3600" dirty="0" smtClean="0"/>
              <a:t> node </a:t>
            </a:r>
            <a:r>
              <a:rPr lang="en-US" sz="3600" dirty="0" err="1" smtClean="0"/>
              <a:t>terakhir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04826" y="1117600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Linked list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06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00200" y="857250"/>
            <a:ext cx="17716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NewNode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62500" y="1619250"/>
            <a:ext cx="17716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65950" y="1619249"/>
            <a:ext cx="17716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*tail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24850" y="3841750"/>
            <a:ext cx="11747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*null</a:t>
            </a:r>
            <a:endParaRPr lang="en-US" dirty="0"/>
          </a:p>
        </p:txBody>
      </p:sp>
      <p:cxnSp>
        <p:nvCxnSpPr>
          <p:cNvPr id="26" name="Curved Connector 25"/>
          <p:cNvCxnSpPr>
            <a:endCxn id="21" idx="1"/>
          </p:cNvCxnSpPr>
          <p:nvPr/>
        </p:nvCxnSpPr>
        <p:spPr>
          <a:xfrm flipV="1">
            <a:off x="7378700" y="4108450"/>
            <a:ext cx="946150" cy="952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2"/>
            <a:endCxn id="13" idx="0"/>
          </p:cNvCxnSpPr>
          <p:nvPr/>
        </p:nvCxnSpPr>
        <p:spPr>
          <a:xfrm rot="16200000" flipH="1">
            <a:off x="5853112" y="1947862"/>
            <a:ext cx="673100" cy="1082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2"/>
            <a:endCxn id="13" idx="0"/>
          </p:cNvCxnSpPr>
          <p:nvPr/>
        </p:nvCxnSpPr>
        <p:spPr>
          <a:xfrm rot="5400000">
            <a:off x="6954838" y="1928812"/>
            <a:ext cx="673101" cy="1120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809751" y="2009322"/>
            <a:ext cx="1295400" cy="2032000"/>
            <a:chOff x="1809751" y="2009322"/>
            <a:chExt cx="1295400" cy="2032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809751" y="2009322"/>
              <a:ext cx="1295400" cy="2032000"/>
              <a:chOff x="2387600" y="1104900"/>
              <a:chExt cx="1295400" cy="2032000"/>
            </a:xfrm>
            <a:solidFill>
              <a:schemeClr val="bg2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2387600" y="1104900"/>
                <a:ext cx="1295400" cy="203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87600" y="2120900"/>
                <a:ext cx="1295400" cy="10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*next</a:t>
                </a:r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282497" y="2283546"/>
              <a:ext cx="524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083300" y="2825750"/>
            <a:ext cx="1295400" cy="2032000"/>
            <a:chOff x="6083300" y="2825750"/>
            <a:chExt cx="1295400" cy="2032000"/>
          </a:xfrm>
        </p:grpSpPr>
        <p:grpSp>
          <p:nvGrpSpPr>
            <p:cNvPr id="12" name="Group 11"/>
            <p:cNvGrpSpPr/>
            <p:nvPr/>
          </p:nvGrpSpPr>
          <p:grpSpPr>
            <a:xfrm>
              <a:off x="6083300" y="2825750"/>
              <a:ext cx="1295400" cy="2032000"/>
              <a:chOff x="2387600" y="1104900"/>
              <a:chExt cx="1295400" cy="2032000"/>
            </a:xfrm>
            <a:solidFill>
              <a:schemeClr val="bg2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2387600" y="1104900"/>
                <a:ext cx="1295400" cy="203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87600" y="2120900"/>
                <a:ext cx="1295400" cy="10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*next</a:t>
                </a:r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494564" y="3097540"/>
              <a:ext cx="524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495551" y="1390650"/>
            <a:ext cx="28574" cy="61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232817" y="173664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 New node: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232817" y="2105974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*head = *null;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232817" y="2403479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*head = *new Node (A);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32817" y="2676395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*head -&gt; *next = *null;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32817" y="293794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*tail = *head;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38574" y="4591050"/>
            <a:ext cx="17716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NewNode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rot="5400000" flipH="1" flipV="1">
            <a:off x="4731154" y="3267593"/>
            <a:ext cx="1352550" cy="14319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8574" y="557251"/>
            <a:ext cx="6388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Memasukan</a:t>
            </a:r>
            <a:r>
              <a:rPr lang="en-US" sz="2400" dirty="0"/>
              <a:t> node </a:t>
            </a:r>
            <a:r>
              <a:rPr lang="en-US" sz="2400" dirty="0" err="1"/>
              <a:t>saat</a:t>
            </a:r>
            <a:r>
              <a:rPr lang="en-US" sz="2400" dirty="0"/>
              <a:t> Linked List </a:t>
            </a:r>
            <a:r>
              <a:rPr lang="en-US" sz="2400" dirty="0" err="1"/>
              <a:t>kosong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5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1" grpId="0" animBg="1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64747" y="3187700"/>
            <a:ext cx="953810" cy="1635580"/>
            <a:chOff x="2387600" y="1104900"/>
            <a:chExt cx="1295400" cy="2032000"/>
          </a:xfrm>
          <a:solidFill>
            <a:schemeClr val="bg2"/>
          </a:solidFill>
        </p:grpSpPr>
        <p:sp>
          <p:nvSpPr>
            <p:cNvPr id="9" name="Rectangle 8"/>
            <p:cNvSpPr/>
            <p:nvPr/>
          </p:nvSpPr>
          <p:spPr>
            <a:xfrm>
              <a:off x="2387600" y="1104900"/>
              <a:ext cx="1295400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87600" y="2120900"/>
              <a:ext cx="1295400" cy="10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*next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814" y="3203121"/>
            <a:ext cx="953810" cy="1635580"/>
            <a:chOff x="2387600" y="1104900"/>
            <a:chExt cx="1295400" cy="2032000"/>
          </a:xfrm>
          <a:solidFill>
            <a:schemeClr val="bg2"/>
          </a:solidFill>
        </p:grpSpPr>
        <p:sp>
          <p:nvSpPr>
            <p:cNvPr id="13" name="Rectangle 12"/>
            <p:cNvSpPr/>
            <p:nvPr/>
          </p:nvSpPr>
          <p:spPr>
            <a:xfrm>
              <a:off x="2387600" y="1104900"/>
              <a:ext cx="1295400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7600" y="2120900"/>
              <a:ext cx="1295400" cy="10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*next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583714" y="1647110"/>
            <a:ext cx="17716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NewNode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5834" y="1405908"/>
            <a:ext cx="17716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24333" y="1667287"/>
            <a:ext cx="17716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*tail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48283" y="5574848"/>
            <a:ext cx="11747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*null</a:t>
            </a:r>
            <a:endParaRPr lang="en-US" dirty="0"/>
          </a:p>
        </p:txBody>
      </p:sp>
      <p:cxnSp>
        <p:nvCxnSpPr>
          <p:cNvPr id="26" name="Curved Connector 25"/>
          <p:cNvCxnSpPr>
            <a:stCxn id="31" idx="2"/>
            <a:endCxn id="21" idx="0"/>
          </p:cNvCxnSpPr>
          <p:nvPr/>
        </p:nvCxnSpPr>
        <p:spPr>
          <a:xfrm rot="5400000">
            <a:off x="6636469" y="5104508"/>
            <a:ext cx="769530" cy="1711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2"/>
          </p:cNvCxnSpPr>
          <p:nvPr/>
        </p:nvCxnSpPr>
        <p:spPr>
          <a:xfrm rot="5400000">
            <a:off x="1218334" y="2570861"/>
            <a:ext cx="1274879" cy="117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2"/>
            <a:endCxn id="23" idx="0"/>
          </p:cNvCxnSpPr>
          <p:nvPr/>
        </p:nvCxnSpPr>
        <p:spPr>
          <a:xfrm rot="5400000">
            <a:off x="5159264" y="2436805"/>
            <a:ext cx="987013" cy="5147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41052" y="3360385"/>
            <a:ext cx="38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3000" y="3364195"/>
            <a:ext cx="38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918477" y="3187700"/>
            <a:ext cx="953810" cy="1635580"/>
            <a:chOff x="2387600" y="1104900"/>
            <a:chExt cx="1295400" cy="2032000"/>
          </a:xfrm>
          <a:solidFill>
            <a:schemeClr val="bg2"/>
          </a:solidFill>
        </p:grpSpPr>
        <p:sp>
          <p:nvSpPr>
            <p:cNvPr id="23" name="Rectangle 22"/>
            <p:cNvSpPr/>
            <p:nvPr/>
          </p:nvSpPr>
          <p:spPr>
            <a:xfrm>
              <a:off x="2387600" y="1104900"/>
              <a:ext cx="1295400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87600" y="2120900"/>
              <a:ext cx="1295400" cy="10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*next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202442" y="3360385"/>
            <a:ext cx="38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629904" y="3169738"/>
            <a:ext cx="953810" cy="1635580"/>
            <a:chOff x="2387600" y="1104900"/>
            <a:chExt cx="1295400" cy="2032000"/>
          </a:xfrm>
          <a:solidFill>
            <a:schemeClr val="bg2"/>
          </a:solidFill>
        </p:grpSpPr>
        <p:sp>
          <p:nvSpPr>
            <p:cNvPr id="31" name="Rectangle 30"/>
            <p:cNvSpPr/>
            <p:nvPr/>
          </p:nvSpPr>
          <p:spPr>
            <a:xfrm>
              <a:off x="2387600" y="1104900"/>
              <a:ext cx="1295400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87600" y="2120900"/>
              <a:ext cx="1295400" cy="10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*next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913448" y="3365374"/>
            <a:ext cx="38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cxnSp>
        <p:nvCxnSpPr>
          <p:cNvPr id="42" name="Curved Connector 41"/>
          <p:cNvCxnSpPr>
            <a:stCxn id="19" idx="2"/>
            <a:endCxn id="31" idx="0"/>
          </p:cNvCxnSpPr>
          <p:nvPr/>
        </p:nvCxnSpPr>
        <p:spPr>
          <a:xfrm rot="16200000" flipH="1">
            <a:off x="6023958" y="2086886"/>
            <a:ext cx="969051" cy="11966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5" idx="2"/>
            <a:endCxn id="31" idx="0"/>
          </p:cNvCxnSpPr>
          <p:nvPr/>
        </p:nvCxnSpPr>
        <p:spPr>
          <a:xfrm rot="5400000">
            <a:off x="7293560" y="1993759"/>
            <a:ext cx="989228" cy="13627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0" idx="3"/>
          </p:cNvCxnSpPr>
          <p:nvPr/>
        </p:nvCxnSpPr>
        <p:spPr>
          <a:xfrm flipV="1">
            <a:off x="2318557" y="3621995"/>
            <a:ext cx="877257" cy="7923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4" idx="3"/>
          </p:cNvCxnSpPr>
          <p:nvPr/>
        </p:nvCxnSpPr>
        <p:spPr>
          <a:xfrm flipV="1">
            <a:off x="4149624" y="3708400"/>
            <a:ext cx="768432" cy="7214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5871832" y="3708400"/>
            <a:ext cx="758072" cy="705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335314" y="3018455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 New node: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3459" y="3255436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newNode</a:t>
            </a:r>
            <a:r>
              <a:rPr lang="en-US" dirty="0"/>
              <a:t> = *</a:t>
            </a:r>
            <a:r>
              <a:rPr lang="en-US" dirty="0" err="1"/>
              <a:t>newNode</a:t>
            </a:r>
            <a:r>
              <a:rPr lang="en-US" dirty="0"/>
              <a:t> (X);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03459" y="3566772"/>
            <a:ext cx="30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*tail </a:t>
            </a:r>
            <a:r>
              <a:rPr lang="en-US" dirty="0" smtClean="0"/>
              <a:t>-&gt; next </a:t>
            </a:r>
            <a:r>
              <a:rPr lang="en-US" dirty="0"/>
              <a:t>=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298910" y="3833524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newNode</a:t>
            </a:r>
            <a:r>
              <a:rPr lang="en-US" dirty="0"/>
              <a:t> = *tail;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298910" y="4141124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newNode</a:t>
            </a:r>
            <a:r>
              <a:rPr lang="en-US" dirty="0"/>
              <a:t> -&gt; next = *null;</a:t>
            </a:r>
          </a:p>
        </p:txBody>
      </p:sp>
      <p:cxnSp>
        <p:nvCxnSpPr>
          <p:cNvPr id="71" name="Curved Connector 70"/>
          <p:cNvCxnSpPr>
            <a:stCxn id="23" idx="2"/>
            <a:endCxn id="21" idx="0"/>
          </p:cNvCxnSpPr>
          <p:nvPr/>
        </p:nvCxnSpPr>
        <p:spPr>
          <a:xfrm rot="16200000" flipH="1">
            <a:off x="5789736" y="4428926"/>
            <a:ext cx="751568" cy="15402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83000" y="629818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 </a:t>
            </a:r>
            <a:r>
              <a:rPr lang="en-US" sz="2800" dirty="0" err="1" smtClean="0"/>
              <a:t>Memasukan</a:t>
            </a:r>
            <a:r>
              <a:rPr lang="en-US" sz="2800" dirty="0" smtClean="0"/>
              <a:t> </a:t>
            </a:r>
            <a:r>
              <a:rPr lang="en-US" sz="2800" dirty="0"/>
              <a:t>node </a:t>
            </a:r>
            <a:r>
              <a:rPr lang="en-US" sz="2800" dirty="0" err="1"/>
              <a:t>ke</a:t>
            </a:r>
            <a:r>
              <a:rPr lang="en-US" sz="2800" dirty="0"/>
              <a:t> tail</a:t>
            </a:r>
          </a:p>
        </p:txBody>
      </p:sp>
    </p:spTree>
    <p:extLst>
      <p:ext uri="{BB962C8B-B14F-4D97-AF65-F5344CB8AC3E}">
        <p14:creationId xmlns:p14="http://schemas.microsoft.com/office/powerpoint/2010/main" val="7513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7" grpId="0"/>
      <p:bldP spid="63" grpId="0"/>
      <p:bldP spid="64" grpId="0"/>
      <p:bldP spid="65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53647" y="3390900"/>
            <a:ext cx="953810" cy="1635580"/>
            <a:chOff x="2387600" y="1104900"/>
            <a:chExt cx="1295400" cy="2032000"/>
          </a:xfrm>
          <a:solidFill>
            <a:schemeClr val="bg2"/>
          </a:solidFill>
        </p:grpSpPr>
        <p:sp>
          <p:nvSpPr>
            <p:cNvPr id="9" name="Rectangle 8"/>
            <p:cNvSpPr/>
            <p:nvPr/>
          </p:nvSpPr>
          <p:spPr>
            <a:xfrm>
              <a:off x="2387600" y="1104900"/>
              <a:ext cx="1295400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87600" y="2120900"/>
              <a:ext cx="1295400" cy="10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*next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84714" y="3406321"/>
            <a:ext cx="953810" cy="1635580"/>
            <a:chOff x="2387600" y="1104900"/>
            <a:chExt cx="1295400" cy="2032000"/>
          </a:xfrm>
          <a:solidFill>
            <a:schemeClr val="bg2"/>
          </a:solidFill>
        </p:grpSpPr>
        <p:sp>
          <p:nvSpPr>
            <p:cNvPr id="13" name="Rectangle 12"/>
            <p:cNvSpPr/>
            <p:nvPr/>
          </p:nvSpPr>
          <p:spPr>
            <a:xfrm>
              <a:off x="2387600" y="1104900"/>
              <a:ext cx="1295400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7600" y="2120900"/>
              <a:ext cx="1295400" cy="10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*next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490350" y="1930133"/>
            <a:ext cx="1470260" cy="483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*temp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4734" y="1609108"/>
            <a:ext cx="17716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00001" y="1893417"/>
            <a:ext cx="1351546" cy="48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*tail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37183" y="5778048"/>
            <a:ext cx="11747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*null</a:t>
            </a:r>
            <a:endParaRPr lang="en-US" dirty="0"/>
          </a:p>
        </p:txBody>
      </p:sp>
      <p:cxnSp>
        <p:nvCxnSpPr>
          <p:cNvPr id="24" name="Curved Connector 23"/>
          <p:cNvCxnSpPr>
            <a:stCxn id="23" idx="2"/>
          </p:cNvCxnSpPr>
          <p:nvPr/>
        </p:nvCxnSpPr>
        <p:spPr>
          <a:xfrm rot="16200000" flipH="1">
            <a:off x="5878636" y="4632126"/>
            <a:ext cx="751568" cy="1540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1" idx="2"/>
          </p:cNvCxnSpPr>
          <p:nvPr/>
        </p:nvCxnSpPr>
        <p:spPr>
          <a:xfrm rot="5400000">
            <a:off x="6714264" y="5296603"/>
            <a:ext cx="769531" cy="193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2"/>
          </p:cNvCxnSpPr>
          <p:nvPr/>
        </p:nvCxnSpPr>
        <p:spPr>
          <a:xfrm rot="5400000">
            <a:off x="1307234" y="2774061"/>
            <a:ext cx="1274879" cy="117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2"/>
            <a:endCxn id="23" idx="0"/>
          </p:cNvCxnSpPr>
          <p:nvPr/>
        </p:nvCxnSpPr>
        <p:spPr>
          <a:xfrm rot="5400000">
            <a:off x="5371788" y="2486913"/>
            <a:ext cx="1016481" cy="791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29952" y="3563585"/>
            <a:ext cx="38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71900" y="3567395"/>
            <a:ext cx="38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07377" y="3390900"/>
            <a:ext cx="953810" cy="1635580"/>
            <a:chOff x="2387600" y="1104900"/>
            <a:chExt cx="1295400" cy="2032000"/>
          </a:xfrm>
          <a:solidFill>
            <a:schemeClr val="bg2"/>
          </a:solidFill>
        </p:grpSpPr>
        <p:sp>
          <p:nvSpPr>
            <p:cNvPr id="23" name="Rectangle 22"/>
            <p:cNvSpPr/>
            <p:nvPr/>
          </p:nvSpPr>
          <p:spPr>
            <a:xfrm>
              <a:off x="2387600" y="1104900"/>
              <a:ext cx="1295400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87600" y="2120900"/>
              <a:ext cx="1295400" cy="10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*next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291342" y="3563585"/>
            <a:ext cx="38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718804" y="3372938"/>
            <a:ext cx="953810" cy="1635580"/>
            <a:chOff x="2387600" y="1104900"/>
            <a:chExt cx="1295400" cy="2032000"/>
          </a:xfrm>
          <a:solidFill>
            <a:schemeClr val="bg2"/>
          </a:solidFill>
        </p:grpSpPr>
        <p:sp>
          <p:nvSpPr>
            <p:cNvPr id="31" name="Rectangle 30"/>
            <p:cNvSpPr/>
            <p:nvPr/>
          </p:nvSpPr>
          <p:spPr>
            <a:xfrm>
              <a:off x="2387600" y="1104900"/>
              <a:ext cx="1295400" cy="20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87600" y="2120900"/>
              <a:ext cx="1295400" cy="10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*next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02348" y="3568574"/>
            <a:ext cx="38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cxnSp>
        <p:nvCxnSpPr>
          <p:cNvPr id="42" name="Curved Connector 41"/>
          <p:cNvCxnSpPr>
            <a:stCxn id="19" idx="2"/>
            <a:endCxn id="31" idx="0"/>
          </p:cNvCxnSpPr>
          <p:nvPr/>
        </p:nvCxnSpPr>
        <p:spPr>
          <a:xfrm rot="16200000" flipH="1">
            <a:off x="6236482" y="2413710"/>
            <a:ext cx="998519" cy="9199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5" idx="2"/>
            <a:endCxn id="23" idx="0"/>
          </p:cNvCxnSpPr>
          <p:nvPr/>
        </p:nvCxnSpPr>
        <p:spPr>
          <a:xfrm rot="16200000" flipH="1">
            <a:off x="4366470" y="2273088"/>
            <a:ext cx="976822" cy="12588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0" idx="3"/>
          </p:cNvCxnSpPr>
          <p:nvPr/>
        </p:nvCxnSpPr>
        <p:spPr>
          <a:xfrm flipV="1">
            <a:off x="2407457" y="3825195"/>
            <a:ext cx="877257" cy="7923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4" idx="3"/>
          </p:cNvCxnSpPr>
          <p:nvPr/>
        </p:nvCxnSpPr>
        <p:spPr>
          <a:xfrm flipV="1">
            <a:off x="4238524" y="3911600"/>
            <a:ext cx="768432" cy="7214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5960732" y="3911600"/>
            <a:ext cx="758072" cy="705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588233" y="1875808"/>
            <a:ext cx="1351546" cy="48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*del</a:t>
            </a:r>
            <a:endParaRPr lang="en-US" dirty="0"/>
          </a:p>
        </p:txBody>
      </p:sp>
      <p:cxnSp>
        <p:nvCxnSpPr>
          <p:cNvPr id="38" name="Curved Connector 37"/>
          <p:cNvCxnSpPr>
            <a:stCxn id="43" idx="2"/>
            <a:endCxn id="31" idx="0"/>
          </p:cNvCxnSpPr>
          <p:nvPr/>
        </p:nvCxnSpPr>
        <p:spPr>
          <a:xfrm rot="5400000">
            <a:off x="7221794" y="2330726"/>
            <a:ext cx="1016128" cy="1068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184634" y="3101425"/>
            <a:ext cx="337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 New Pointer (*del, *temp)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84634" y="3484609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*del = *tail;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151627" y="3789179"/>
            <a:ext cx="3273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*temp = head -&gt;next-&gt;next;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51627" y="4093749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*tail = *temp;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51627" y="4372818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*tail -&gt; next =null;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181764" y="4657147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*del;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23230" y="723822"/>
            <a:ext cx="4940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Menghapus</a:t>
            </a:r>
            <a:r>
              <a:rPr lang="en-US" sz="2800" dirty="0" smtClean="0"/>
              <a:t> Node </a:t>
            </a:r>
            <a:r>
              <a:rPr lang="en-US" sz="2800" dirty="0" err="1" smtClean="0"/>
              <a:t>terakhir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3" grpId="0" animBg="1"/>
      <p:bldP spid="48" grpId="0"/>
      <p:bldP spid="50" grpId="0"/>
      <p:bldP spid="52" grpId="0"/>
      <p:bldP spid="53" grpId="0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0" y="1968500"/>
            <a:ext cx="554831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latin typeface="Cherry Blue" panose="02000600000000000000" pitchFamily="2" charset="0"/>
              </a:rPr>
              <a:t>Terimakasih</a:t>
            </a:r>
            <a:endParaRPr lang="en-US" sz="13800" dirty="0">
              <a:latin typeface="Cherry Blu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484</TotalTime>
  <Words>212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Cherry Blue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Mazz Prayoga</dc:creator>
  <cp:lastModifiedBy>Mazz Prayoga</cp:lastModifiedBy>
  <cp:revision>16</cp:revision>
  <dcterms:created xsi:type="dcterms:W3CDTF">2023-03-27T04:40:41Z</dcterms:created>
  <dcterms:modified xsi:type="dcterms:W3CDTF">2023-03-27T13:11:19Z</dcterms:modified>
</cp:coreProperties>
</file>